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4" r:id="rId2"/>
  </p:sldMasterIdLst>
  <p:notesMasterIdLst>
    <p:notesMasterId r:id="rId13"/>
  </p:notesMasterIdLst>
  <p:handoutMasterIdLst>
    <p:handoutMasterId r:id="rId14"/>
  </p:handoutMasterIdLst>
  <p:sldIdLst>
    <p:sldId id="264" r:id="rId3"/>
    <p:sldId id="550" r:id="rId4"/>
    <p:sldId id="588" r:id="rId5"/>
    <p:sldId id="567" r:id="rId6"/>
    <p:sldId id="535" r:id="rId7"/>
    <p:sldId id="590" r:id="rId8"/>
    <p:sldId id="589" r:id="rId9"/>
    <p:sldId id="571" r:id="rId10"/>
    <p:sldId id="581" r:id="rId11"/>
    <p:sldId id="566" r:id="rId1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8" userDrawn="1">
          <p15:clr>
            <a:srgbClr val="A4A3A4"/>
          </p15:clr>
        </p15:guide>
        <p15:guide id="2" pos="259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Moore" initials="NM" lastIdx="3" clrIdx="0">
    <p:extLst>
      <p:ext uri="{19B8F6BF-5375-455C-9EA6-DF929625EA0E}">
        <p15:presenceInfo xmlns:p15="http://schemas.microsoft.com/office/powerpoint/2012/main" userId="Natalie Moo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732"/>
    <a:srgbClr val="DE1D34"/>
    <a:srgbClr val="FFFFFF"/>
    <a:srgbClr val="F1F1F1"/>
    <a:srgbClr val="4D5F6B"/>
    <a:srgbClr val="F37321"/>
    <a:srgbClr val="ADB8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0" autoAdjust="0"/>
    <p:restoredTop sz="94893" autoAdjust="0"/>
  </p:normalViewPr>
  <p:slideViewPr>
    <p:cSldViewPr snapToGrid="0" snapToObjects="1">
      <p:cViewPr varScale="1">
        <p:scale>
          <a:sx n="109" d="100"/>
          <a:sy n="109" d="100"/>
        </p:scale>
        <p:origin x="1158" y="102"/>
      </p:cViewPr>
      <p:guideLst>
        <p:guide orient="horz" pos="1848"/>
        <p:guide pos="259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60" d="100"/>
          <a:sy n="60" d="100"/>
        </p:scale>
        <p:origin x="3101" y="3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38475" cy="465138"/>
          </a:xfrm>
          <a:prstGeom prst="rect">
            <a:avLst/>
          </a:prstGeom>
        </p:spPr>
        <p:txBody>
          <a:bodyPr vert="horz" lIns="91373" tIns="45686" rIns="91373" bIns="45686" rtlCol="0"/>
          <a:lstStyle>
            <a:lvl1pPr algn="l">
              <a:defRPr sz="1200"/>
            </a:lvl1pPr>
          </a:lstStyle>
          <a:p>
            <a:endParaRPr lang="en-US" dirty="0">
              <a:latin typeface="Montserrat Hairline"/>
            </a:endParaRPr>
          </a:p>
        </p:txBody>
      </p:sp>
      <p:sp>
        <p:nvSpPr>
          <p:cNvPr id="3" name="Date Placeholder 2"/>
          <p:cNvSpPr>
            <a:spLocks noGrp="1"/>
          </p:cNvSpPr>
          <p:nvPr>
            <p:ph type="dt" sz="quarter" idx="1"/>
          </p:nvPr>
        </p:nvSpPr>
        <p:spPr>
          <a:xfrm>
            <a:off x="3970343" y="0"/>
            <a:ext cx="3038475" cy="465138"/>
          </a:xfrm>
          <a:prstGeom prst="rect">
            <a:avLst/>
          </a:prstGeom>
        </p:spPr>
        <p:txBody>
          <a:bodyPr vert="horz" lIns="91373" tIns="45686" rIns="91373" bIns="45686" rtlCol="0"/>
          <a:lstStyle>
            <a:lvl1pPr algn="r">
              <a:defRPr sz="1200"/>
            </a:lvl1pPr>
          </a:lstStyle>
          <a:p>
            <a:fld id="{067A30AF-FAD3-44AA-8628-6AD9908DF592}" type="datetimeFigureOut">
              <a:rPr lang="en-US" smtClean="0">
                <a:latin typeface="Montserrat Hairline"/>
              </a:rPr>
              <a:t>12/6/2018</a:t>
            </a:fld>
            <a:endParaRPr lang="en-US" dirty="0">
              <a:latin typeface="Montserrat Hairline"/>
            </a:endParaRPr>
          </a:p>
        </p:txBody>
      </p:sp>
      <p:sp>
        <p:nvSpPr>
          <p:cNvPr id="4" name="Footer Placeholder 3"/>
          <p:cNvSpPr>
            <a:spLocks noGrp="1"/>
          </p:cNvSpPr>
          <p:nvPr>
            <p:ph type="ftr" sz="quarter" idx="2"/>
          </p:nvPr>
        </p:nvSpPr>
        <p:spPr>
          <a:xfrm>
            <a:off x="5" y="8829675"/>
            <a:ext cx="3038475" cy="465138"/>
          </a:xfrm>
          <a:prstGeom prst="rect">
            <a:avLst/>
          </a:prstGeom>
        </p:spPr>
        <p:txBody>
          <a:bodyPr vert="horz" lIns="91373" tIns="45686" rIns="91373" bIns="45686" rtlCol="0" anchor="b"/>
          <a:lstStyle>
            <a:lvl1pPr algn="l">
              <a:defRPr sz="1200"/>
            </a:lvl1pPr>
          </a:lstStyle>
          <a:p>
            <a:endParaRPr lang="en-US" dirty="0">
              <a:latin typeface="Montserrat Hairline"/>
            </a:endParaRPr>
          </a:p>
        </p:txBody>
      </p:sp>
      <p:sp>
        <p:nvSpPr>
          <p:cNvPr id="5" name="Slide Number Placeholder 4"/>
          <p:cNvSpPr>
            <a:spLocks noGrp="1"/>
          </p:cNvSpPr>
          <p:nvPr>
            <p:ph type="sldNum" sz="quarter" idx="3"/>
          </p:nvPr>
        </p:nvSpPr>
        <p:spPr>
          <a:xfrm>
            <a:off x="3970343" y="8829675"/>
            <a:ext cx="3038475" cy="465138"/>
          </a:xfrm>
          <a:prstGeom prst="rect">
            <a:avLst/>
          </a:prstGeom>
        </p:spPr>
        <p:txBody>
          <a:bodyPr vert="horz" lIns="91373" tIns="45686" rIns="91373" bIns="45686" rtlCol="0" anchor="b"/>
          <a:lstStyle>
            <a:lvl1pPr algn="r">
              <a:defRPr sz="1200"/>
            </a:lvl1pPr>
          </a:lstStyle>
          <a:p>
            <a:fld id="{7B285F3C-AC9C-4E18-AB51-AF09816BB38A}" type="slidenum">
              <a:rPr lang="en-US" smtClean="0">
                <a:latin typeface="Montserrat Hairline"/>
              </a:rPr>
              <a:t>‹#›</a:t>
            </a:fld>
            <a:endParaRPr lang="en-US" dirty="0">
              <a:latin typeface="Montserrat Hairline"/>
            </a:endParaRPr>
          </a:p>
        </p:txBody>
      </p:sp>
    </p:spTree>
    <p:extLst>
      <p:ext uri="{BB962C8B-B14F-4D97-AF65-F5344CB8AC3E}">
        <p14:creationId xmlns:p14="http://schemas.microsoft.com/office/powerpoint/2010/main" val="1792173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38475" cy="465138"/>
          </a:xfrm>
          <a:prstGeom prst="rect">
            <a:avLst/>
          </a:prstGeom>
        </p:spPr>
        <p:txBody>
          <a:bodyPr vert="horz" lIns="91373" tIns="45686" rIns="91373" bIns="45686" rtlCol="0"/>
          <a:lstStyle>
            <a:lvl1pPr algn="l">
              <a:defRPr sz="1200">
                <a:latin typeface="Montserrat Hairline"/>
              </a:defRPr>
            </a:lvl1pPr>
          </a:lstStyle>
          <a:p>
            <a:endParaRPr lang="en-US" dirty="0"/>
          </a:p>
        </p:txBody>
      </p:sp>
      <p:sp>
        <p:nvSpPr>
          <p:cNvPr id="3" name="Date Placeholder 2"/>
          <p:cNvSpPr>
            <a:spLocks noGrp="1"/>
          </p:cNvSpPr>
          <p:nvPr>
            <p:ph type="dt" idx="1"/>
          </p:nvPr>
        </p:nvSpPr>
        <p:spPr>
          <a:xfrm>
            <a:off x="3970343" y="0"/>
            <a:ext cx="3038475" cy="465138"/>
          </a:xfrm>
          <a:prstGeom prst="rect">
            <a:avLst/>
          </a:prstGeom>
        </p:spPr>
        <p:txBody>
          <a:bodyPr vert="horz" lIns="91373" tIns="45686" rIns="91373" bIns="45686" rtlCol="0"/>
          <a:lstStyle>
            <a:lvl1pPr algn="r">
              <a:defRPr sz="1200">
                <a:latin typeface="Montserrat Hairline"/>
              </a:defRPr>
            </a:lvl1pPr>
          </a:lstStyle>
          <a:p>
            <a:fld id="{CDC41175-EEF5-4D54-A8EF-593276A6B97B}" type="datetimeFigureOut">
              <a:rPr lang="en-US" smtClean="0"/>
              <a:pPr/>
              <a:t>12/6/2018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373" tIns="45686" rIns="91373" bIns="45686" rtlCol="0" anchor="ctr"/>
          <a:lstStyle/>
          <a:p>
            <a:endParaRPr lang="en-US" dirty="0"/>
          </a:p>
        </p:txBody>
      </p:sp>
      <p:sp>
        <p:nvSpPr>
          <p:cNvPr id="5" name="Notes Placeholder 4"/>
          <p:cNvSpPr>
            <a:spLocks noGrp="1"/>
          </p:cNvSpPr>
          <p:nvPr>
            <p:ph type="body" sz="quarter" idx="3"/>
          </p:nvPr>
        </p:nvSpPr>
        <p:spPr>
          <a:xfrm>
            <a:off x="701680" y="4416430"/>
            <a:ext cx="5607050" cy="4183063"/>
          </a:xfrm>
          <a:prstGeom prst="rect">
            <a:avLst/>
          </a:prstGeom>
        </p:spPr>
        <p:txBody>
          <a:bodyPr vert="horz" lIns="91373" tIns="45686" rIns="91373" bIns="4568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5" y="8829675"/>
            <a:ext cx="3038475" cy="465138"/>
          </a:xfrm>
          <a:prstGeom prst="rect">
            <a:avLst/>
          </a:prstGeom>
        </p:spPr>
        <p:txBody>
          <a:bodyPr vert="horz" lIns="91373" tIns="45686" rIns="91373" bIns="45686" rtlCol="0" anchor="b"/>
          <a:lstStyle>
            <a:lvl1pPr algn="l">
              <a:defRPr sz="1200">
                <a:latin typeface="Montserrat Hairline"/>
              </a:defRPr>
            </a:lvl1pPr>
          </a:lstStyle>
          <a:p>
            <a:endParaRPr lang="en-US" dirty="0"/>
          </a:p>
        </p:txBody>
      </p:sp>
      <p:sp>
        <p:nvSpPr>
          <p:cNvPr id="7" name="Slide Number Placeholder 6"/>
          <p:cNvSpPr>
            <a:spLocks noGrp="1"/>
          </p:cNvSpPr>
          <p:nvPr>
            <p:ph type="sldNum" sz="quarter" idx="5"/>
          </p:nvPr>
        </p:nvSpPr>
        <p:spPr>
          <a:xfrm>
            <a:off x="3970343" y="8829675"/>
            <a:ext cx="3038475" cy="465138"/>
          </a:xfrm>
          <a:prstGeom prst="rect">
            <a:avLst/>
          </a:prstGeom>
        </p:spPr>
        <p:txBody>
          <a:bodyPr vert="horz" lIns="91373" tIns="45686" rIns="91373" bIns="45686" rtlCol="0" anchor="b"/>
          <a:lstStyle>
            <a:lvl1pPr algn="r">
              <a:defRPr sz="1200">
                <a:latin typeface="Montserrat Hairline"/>
              </a:defRPr>
            </a:lvl1pPr>
          </a:lstStyle>
          <a:p>
            <a:fld id="{C5ECBA14-FEA3-4989-A5B7-8C3AA2D90AF2}" type="slidenum">
              <a:rPr lang="en-US" smtClean="0"/>
              <a:pPr/>
              <a:t>‹#›</a:t>
            </a:fld>
            <a:endParaRPr lang="en-US" dirty="0"/>
          </a:p>
        </p:txBody>
      </p:sp>
    </p:spTree>
    <p:extLst>
      <p:ext uri="{BB962C8B-B14F-4D97-AF65-F5344CB8AC3E}">
        <p14:creationId xmlns:p14="http://schemas.microsoft.com/office/powerpoint/2010/main" val="300581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ontserrat Hairline"/>
        <a:ea typeface="+mn-ea"/>
        <a:cs typeface="+mn-cs"/>
      </a:defRPr>
    </a:lvl1pPr>
    <a:lvl2pPr marL="457200" algn="l" defTabSz="914400" rtl="0" eaLnBrk="1" latinLnBrk="0" hangingPunct="1">
      <a:defRPr sz="1200" kern="1200">
        <a:solidFill>
          <a:schemeClr val="tx1"/>
        </a:solidFill>
        <a:latin typeface="Montserrat Hairline"/>
        <a:ea typeface="+mn-ea"/>
        <a:cs typeface="+mn-cs"/>
      </a:defRPr>
    </a:lvl2pPr>
    <a:lvl3pPr marL="914400" algn="l" defTabSz="914400" rtl="0" eaLnBrk="1" latinLnBrk="0" hangingPunct="1">
      <a:defRPr sz="1200" kern="1200">
        <a:solidFill>
          <a:schemeClr val="tx1"/>
        </a:solidFill>
        <a:latin typeface="Montserrat Hairline"/>
        <a:ea typeface="+mn-ea"/>
        <a:cs typeface="+mn-cs"/>
      </a:defRPr>
    </a:lvl3pPr>
    <a:lvl4pPr marL="1371600" algn="l" defTabSz="914400" rtl="0" eaLnBrk="1" latinLnBrk="0" hangingPunct="1">
      <a:defRPr sz="1200" kern="1200">
        <a:solidFill>
          <a:schemeClr val="tx1"/>
        </a:solidFill>
        <a:latin typeface="Montserrat Hairline"/>
        <a:ea typeface="+mn-ea"/>
        <a:cs typeface="+mn-cs"/>
      </a:defRPr>
    </a:lvl4pPr>
    <a:lvl5pPr marL="1828800" algn="l" defTabSz="914400" rtl="0" eaLnBrk="1" latinLnBrk="0" hangingPunct="1">
      <a:defRPr sz="1200" kern="1200">
        <a:solidFill>
          <a:schemeClr val="tx1"/>
        </a:solidFill>
        <a:latin typeface="Montserrat Hairline"/>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CBA14-FEA3-4989-A5B7-8C3AA2D90AF2}" type="slidenum">
              <a:rPr lang="en-US" smtClean="0"/>
              <a:pPr/>
              <a:t>4</a:t>
            </a:fld>
            <a:endParaRPr lang="en-US" dirty="0"/>
          </a:p>
        </p:txBody>
      </p:sp>
    </p:spTree>
    <p:extLst>
      <p:ext uri="{BB962C8B-B14F-4D97-AF65-F5344CB8AC3E}">
        <p14:creationId xmlns:p14="http://schemas.microsoft.com/office/powerpoint/2010/main" val="3593840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883941" y="6422189"/>
            <a:ext cx="2133600" cy="365125"/>
          </a:xfrm>
          <a:prstGeom prst="rect">
            <a:avLst/>
          </a:prstGeom>
        </p:spPr>
        <p:txBody>
          <a:bodyPr vert="horz" lIns="91440" tIns="45720" rIns="91440" bIns="45720" rtlCol="0" anchor="ctr"/>
          <a:lstStyle>
            <a:lvl1pPr algn="r">
              <a:defRPr sz="1500">
                <a:solidFill>
                  <a:schemeClr val="bg1"/>
                </a:solidFill>
                <a:latin typeface="Montserrat Hairline"/>
              </a:defRPr>
            </a:lvl1pPr>
          </a:lstStyle>
          <a:p>
            <a:fld id="{2616F4E3-42CA-A349-9D63-B7AEBBCB1D8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laceholder-minus">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6391712" y="3452686"/>
            <a:ext cx="1629819" cy="2148840"/>
          </a:xfrm>
          <a:solidFill>
            <a:schemeClr val="bg1">
              <a:lumMod val="95000"/>
            </a:schemeClr>
          </a:solidFill>
        </p:spPr>
        <p:txBody>
          <a:bodyPr>
            <a:normAutofit/>
          </a:bodyPr>
          <a:lstStyle>
            <a:lvl1pPr>
              <a:defRPr sz="788"/>
            </a:lvl1pPr>
          </a:lstStyle>
          <a:p>
            <a:r>
              <a:rPr lang="en-US"/>
              <a:t>Click icon to add picture</a:t>
            </a:r>
          </a:p>
        </p:txBody>
      </p:sp>
      <p:sp>
        <p:nvSpPr>
          <p:cNvPr id="3" name="Picture Placeholder 2"/>
          <p:cNvSpPr>
            <a:spLocks noGrp="1"/>
          </p:cNvSpPr>
          <p:nvPr>
            <p:ph type="pic" sz="quarter" idx="10"/>
          </p:nvPr>
        </p:nvSpPr>
        <p:spPr>
          <a:xfrm>
            <a:off x="4557710" y="3452686"/>
            <a:ext cx="1629819" cy="2148840"/>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137958453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Placeholder-minus">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4015112" y="1648672"/>
            <a:ext cx="3958668" cy="4525555"/>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386770337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Placeholder-minus">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826558" y="1170432"/>
            <a:ext cx="3947857" cy="4517136"/>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290399228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Placeholder-minus">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4572000" y="8"/>
            <a:ext cx="4572000" cy="6855425"/>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1890549135"/>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627624" y="1110344"/>
            <a:ext cx="3283438" cy="5747657"/>
          </a:xfrm>
        </p:spPr>
        <p:txBody>
          <a:bodyPr>
            <a:normAutofit/>
          </a:bodyPr>
          <a:lstStyle>
            <a:lvl1pPr>
              <a:defRPr sz="788"/>
            </a:lvl1pPr>
          </a:lstStyle>
          <a:p>
            <a:r>
              <a:rPr lang="en-US"/>
              <a:t>Click icon to add picture</a:t>
            </a:r>
          </a:p>
        </p:txBody>
      </p:sp>
      <p:sp>
        <p:nvSpPr>
          <p:cNvPr id="3" name="Picture Placeholder 2"/>
          <p:cNvSpPr>
            <a:spLocks noGrp="1"/>
          </p:cNvSpPr>
          <p:nvPr>
            <p:ph type="pic" sz="quarter" idx="10"/>
          </p:nvPr>
        </p:nvSpPr>
        <p:spPr>
          <a:xfrm>
            <a:off x="2858248" y="283029"/>
            <a:ext cx="5059943" cy="3145972"/>
          </a:xfrm>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2808355508"/>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1_Blank">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4661214" y="0"/>
            <a:ext cx="2126534" cy="4256894"/>
          </a:xfrm>
          <a:solidFill>
            <a:schemeClr val="bg1">
              <a:lumMod val="95000"/>
            </a:schemeClr>
          </a:solidFill>
        </p:spPr>
        <p:txBody>
          <a:bodyPr>
            <a:normAutofit/>
          </a:bodyPr>
          <a:lstStyle>
            <a:lvl1pPr>
              <a:defRPr sz="788"/>
            </a:lvl1pPr>
          </a:lstStyle>
          <a:p>
            <a:r>
              <a:rPr lang="en-US"/>
              <a:t>Click icon to add picture</a:t>
            </a:r>
          </a:p>
        </p:txBody>
      </p:sp>
      <p:sp>
        <p:nvSpPr>
          <p:cNvPr id="10" name="Picture Placeholder 2"/>
          <p:cNvSpPr>
            <a:spLocks noGrp="1"/>
          </p:cNvSpPr>
          <p:nvPr>
            <p:ph type="pic" sz="quarter" idx="11"/>
          </p:nvPr>
        </p:nvSpPr>
        <p:spPr>
          <a:xfrm>
            <a:off x="7017467" y="1033155"/>
            <a:ext cx="2154465" cy="4256894"/>
          </a:xfrm>
          <a:solidFill>
            <a:schemeClr val="bg1">
              <a:lumMod val="95000"/>
            </a:schemeClr>
          </a:solidFill>
        </p:spPr>
        <p:txBody>
          <a:bodyPr>
            <a:normAutofit/>
          </a:bodyPr>
          <a:lstStyle>
            <a:lvl1pPr>
              <a:defRPr sz="788"/>
            </a:lvl1pPr>
          </a:lstStyle>
          <a:p>
            <a:r>
              <a:rPr lang="en-US"/>
              <a:t>Click icon to add picture</a:t>
            </a:r>
          </a:p>
        </p:txBody>
      </p:sp>
      <p:sp>
        <p:nvSpPr>
          <p:cNvPr id="11" name="Picture Placeholder 2"/>
          <p:cNvSpPr>
            <a:spLocks noGrp="1"/>
          </p:cNvSpPr>
          <p:nvPr>
            <p:ph type="pic" sz="quarter" idx="12"/>
          </p:nvPr>
        </p:nvSpPr>
        <p:spPr>
          <a:xfrm>
            <a:off x="3584717" y="4554074"/>
            <a:ext cx="3230965" cy="1512736"/>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2852592857"/>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2_Blank">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641914" y="593925"/>
            <a:ext cx="3530352" cy="6264083"/>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2949914497"/>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8_Blank">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164039" y="1888435"/>
            <a:ext cx="3295680" cy="4393096"/>
          </a:xfrm>
        </p:spPr>
        <p:txBody>
          <a:bodyPr>
            <a:normAutofit/>
          </a:bodyPr>
          <a:lstStyle>
            <a:lvl1pPr>
              <a:defRPr sz="788"/>
            </a:lvl1pPr>
          </a:lstStyle>
          <a:p>
            <a:r>
              <a:rPr lang="en-US"/>
              <a:t>Click icon to add picture</a:t>
            </a:r>
          </a:p>
        </p:txBody>
      </p:sp>
      <p:sp>
        <p:nvSpPr>
          <p:cNvPr id="13" name="Picture Placeholder 2"/>
          <p:cNvSpPr>
            <a:spLocks noGrp="1"/>
          </p:cNvSpPr>
          <p:nvPr>
            <p:ph type="pic" sz="quarter" idx="11"/>
          </p:nvPr>
        </p:nvSpPr>
        <p:spPr>
          <a:xfrm>
            <a:off x="3626143" y="-46107"/>
            <a:ext cx="2845921" cy="3226629"/>
          </a:xfrm>
        </p:spPr>
        <p:txBody>
          <a:bodyPr>
            <a:normAutofit/>
          </a:bodyPr>
          <a:lstStyle>
            <a:lvl1pPr>
              <a:defRPr sz="788"/>
            </a:lvl1pPr>
          </a:lstStyle>
          <a:p>
            <a:r>
              <a:rPr lang="en-US"/>
              <a:t>Click icon to add picture</a:t>
            </a:r>
          </a:p>
        </p:txBody>
      </p:sp>
      <p:sp>
        <p:nvSpPr>
          <p:cNvPr id="14" name="Picture Placeholder 2"/>
          <p:cNvSpPr>
            <a:spLocks noGrp="1"/>
          </p:cNvSpPr>
          <p:nvPr>
            <p:ph type="pic" sz="quarter" idx="13"/>
          </p:nvPr>
        </p:nvSpPr>
        <p:spPr>
          <a:xfrm>
            <a:off x="5670460" y="3671128"/>
            <a:ext cx="2845921" cy="3186872"/>
          </a:xfrm>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700842837"/>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0_Blank">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0" y="4"/>
            <a:ext cx="9144000" cy="3761509"/>
          </a:xfrm>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2923817345"/>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1_Placeholder">
    <p:spTree>
      <p:nvGrpSpPr>
        <p:cNvPr id="1" name=""/>
        <p:cNvGrpSpPr/>
        <p:nvPr/>
      </p:nvGrpSpPr>
      <p:grpSpPr>
        <a:xfrm>
          <a:off x="0" y="0"/>
          <a:ext cx="0" cy="0"/>
          <a:chOff x="0" y="0"/>
          <a:chExt cx="0" cy="0"/>
        </a:xfrm>
      </p:grpSpPr>
      <p:sp>
        <p:nvSpPr>
          <p:cNvPr id="7" name="Picture Placeholder 2"/>
          <p:cNvSpPr>
            <a:spLocks noGrp="1"/>
          </p:cNvSpPr>
          <p:nvPr>
            <p:ph type="pic" sz="quarter" idx="24"/>
          </p:nvPr>
        </p:nvSpPr>
        <p:spPr>
          <a:xfrm>
            <a:off x="0" y="0"/>
            <a:ext cx="4454220" cy="6873240"/>
          </a:xfrm>
          <a:solidFill>
            <a:schemeClr val="bg1">
              <a:lumMod val="95000"/>
            </a:schemeClr>
          </a:solidFill>
        </p:spPr>
        <p:txBody>
          <a:bodyPr>
            <a:normAutofit/>
          </a:bodyPr>
          <a:lstStyle>
            <a:lvl1pPr>
              <a:defRPr sz="788"/>
            </a:lvl1pPr>
          </a:lstStyle>
          <a:p>
            <a:r>
              <a:rPr lang="en-US"/>
              <a:t>Click icon to add picture</a:t>
            </a:r>
          </a:p>
        </p:txBody>
      </p:sp>
      <p:sp>
        <p:nvSpPr>
          <p:cNvPr id="9" name="Picture Placeholder 2"/>
          <p:cNvSpPr>
            <a:spLocks noGrp="1"/>
          </p:cNvSpPr>
          <p:nvPr>
            <p:ph type="pic" sz="quarter" idx="25"/>
          </p:nvPr>
        </p:nvSpPr>
        <p:spPr>
          <a:xfrm>
            <a:off x="4689780" y="7620"/>
            <a:ext cx="4454220" cy="6850380"/>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3220824715"/>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Page No Text">
    <p:spTree>
      <p:nvGrpSpPr>
        <p:cNvPr id="1" name=""/>
        <p:cNvGrpSpPr/>
        <p:nvPr/>
      </p:nvGrpSpPr>
      <p:grpSpPr>
        <a:xfrm>
          <a:off x="0" y="0"/>
          <a:ext cx="0" cy="0"/>
          <a:chOff x="0" y="0"/>
          <a:chExt cx="0" cy="0"/>
        </a:xfrm>
      </p:grpSpPr>
      <p:sp>
        <p:nvSpPr>
          <p:cNvPr id="14" name="Content Placeholder 13"/>
          <p:cNvSpPr>
            <a:spLocks noGrp="1"/>
          </p:cNvSpPr>
          <p:nvPr>
            <p:ph sz="quarter" idx="15"/>
          </p:nvPr>
        </p:nvSpPr>
        <p:spPr>
          <a:xfrm>
            <a:off x="340097" y="1169588"/>
            <a:ext cx="7881339" cy="4833515"/>
          </a:xfrm>
          <a:noFill/>
        </p:spPr>
        <p:txBody>
          <a:bodyPr>
            <a:normAutofit/>
          </a:bodyPr>
          <a:lstStyle>
            <a:lvl1pPr marL="257162" indent="-257162">
              <a:buClr>
                <a:srgbClr val="C00000"/>
              </a:buClr>
              <a:buFont typeface="Wingdings" pitchFamily="2" charset="2"/>
              <a:buChar char="§"/>
              <a:defRPr sz="1500">
                <a:solidFill>
                  <a:schemeClr val="tx1"/>
                </a:solidFill>
              </a:defRPr>
            </a:lvl1pPr>
            <a:lvl2pPr marL="557185" indent="-214303">
              <a:buClr>
                <a:srgbClr val="C00000"/>
              </a:buClr>
              <a:buFont typeface="Wingdings" pitchFamily="2" charset="2"/>
              <a:buChar char="§"/>
              <a:defRPr sz="1500">
                <a:solidFill>
                  <a:schemeClr val="tx1"/>
                </a:solidFill>
              </a:defRPr>
            </a:lvl2pPr>
            <a:lvl3pPr marL="857207" indent="-171442">
              <a:buClr>
                <a:srgbClr val="C00000"/>
              </a:buClr>
              <a:buFont typeface="Wingdings" pitchFamily="2" charset="2"/>
              <a:buChar char="§"/>
              <a:defRPr sz="1500">
                <a:solidFill>
                  <a:schemeClr val="tx1"/>
                </a:solidFill>
              </a:defRPr>
            </a:lvl3pPr>
            <a:lvl4pPr marL="1200090" indent="-171442">
              <a:buClr>
                <a:srgbClr val="C00000"/>
              </a:buClr>
              <a:buFont typeface="Wingdings" pitchFamily="2" charset="2"/>
              <a:buChar char="§"/>
              <a:defRPr sz="1500">
                <a:solidFill>
                  <a:schemeClr val="tx1"/>
                </a:solidFill>
              </a:defRPr>
            </a:lvl4pPr>
            <a:lvl5pPr marL="1542974" indent="-171442">
              <a:buClr>
                <a:srgbClr val="C00000"/>
              </a:buClr>
              <a:buFont typeface="Wingdings" pitchFamily="2" charset="2"/>
              <a:buChar char="§"/>
              <a:defRPr sz="15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p:nvPr>
        </p:nvSpPr>
        <p:spPr>
          <a:xfrm>
            <a:off x="340097" y="179004"/>
            <a:ext cx="7845879" cy="831097"/>
          </a:xfrm>
          <a:prstGeom prst="rect">
            <a:avLst/>
          </a:prstGeom>
        </p:spPr>
        <p:txBody>
          <a:bodyPr vert="horz" lIns="91440" tIns="45720" rIns="91440" bIns="45720" rtlCol="0" anchor="ctr">
            <a:normAutofit/>
          </a:bodyPr>
          <a:lstStyle>
            <a:lvl1pPr algn="l">
              <a:defRPr sz="2400"/>
            </a:lvl1pPr>
          </a:lstStyle>
          <a:p>
            <a:r>
              <a:rPr lang="en-US" dirty="0"/>
              <a:t>Click to edit Master title style</a:t>
            </a:r>
          </a:p>
        </p:txBody>
      </p:sp>
      <p:sp>
        <p:nvSpPr>
          <p:cNvPr id="5" name="Slide Number Placeholder 5"/>
          <p:cNvSpPr>
            <a:spLocks noGrp="1"/>
          </p:cNvSpPr>
          <p:nvPr>
            <p:ph type="sldNum" sz="quarter" idx="4"/>
          </p:nvPr>
        </p:nvSpPr>
        <p:spPr>
          <a:xfrm>
            <a:off x="6883941" y="6422189"/>
            <a:ext cx="2133600" cy="365125"/>
          </a:xfrm>
          <a:prstGeom prst="rect">
            <a:avLst/>
          </a:prstGeom>
        </p:spPr>
        <p:txBody>
          <a:bodyPr vert="horz" lIns="91440" tIns="45720" rIns="91440" bIns="45720" rtlCol="0" anchor="ctr"/>
          <a:lstStyle>
            <a:lvl1pPr algn="r">
              <a:defRPr sz="1500">
                <a:solidFill>
                  <a:schemeClr val="bg1"/>
                </a:solidFill>
                <a:latin typeface="Montserrat Hairline"/>
              </a:defRPr>
            </a:lvl1pPr>
          </a:lstStyle>
          <a:p>
            <a:fld id="{2616F4E3-42CA-A349-9D63-B7AEBBCB1D8C}"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4_Placeholder">
    <p:spTree>
      <p:nvGrpSpPr>
        <p:cNvPr id="1" name=""/>
        <p:cNvGrpSpPr/>
        <p:nvPr/>
      </p:nvGrpSpPr>
      <p:grpSpPr>
        <a:xfrm>
          <a:off x="0" y="0"/>
          <a:ext cx="0" cy="0"/>
          <a:chOff x="0" y="0"/>
          <a:chExt cx="0" cy="0"/>
        </a:xfrm>
      </p:grpSpPr>
      <p:sp>
        <p:nvSpPr>
          <p:cNvPr id="3" name="Picture Placeholder 2"/>
          <p:cNvSpPr>
            <a:spLocks noGrp="1"/>
          </p:cNvSpPr>
          <p:nvPr>
            <p:ph type="pic" sz="quarter" idx="24"/>
          </p:nvPr>
        </p:nvSpPr>
        <p:spPr>
          <a:xfrm>
            <a:off x="0" y="0"/>
            <a:ext cx="4454220" cy="6873240"/>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1690684573"/>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52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2" y="8"/>
            <a:ext cx="2174283" cy="4225159"/>
          </a:xfrm>
          <a:solidFill>
            <a:schemeClr val="bg1">
              <a:lumMod val="95000"/>
            </a:schemeClr>
          </a:solidFill>
        </p:spPr>
        <p:txBody>
          <a:bodyPr>
            <a:normAutofit/>
          </a:bodyPr>
          <a:lstStyle>
            <a:lvl1pPr>
              <a:defRPr sz="788"/>
            </a:lvl1pPr>
          </a:lstStyle>
          <a:p>
            <a:r>
              <a:rPr lang="en-US"/>
              <a:t>Click icon to add picture</a:t>
            </a:r>
          </a:p>
        </p:txBody>
      </p:sp>
      <p:sp>
        <p:nvSpPr>
          <p:cNvPr id="19" name="Picture Placeholder 2"/>
          <p:cNvSpPr>
            <a:spLocks noGrp="1"/>
          </p:cNvSpPr>
          <p:nvPr>
            <p:ph type="pic" sz="quarter" idx="25"/>
          </p:nvPr>
        </p:nvSpPr>
        <p:spPr>
          <a:xfrm>
            <a:off x="2323241" y="8"/>
            <a:ext cx="2174283" cy="4225159"/>
          </a:xfrm>
          <a:solidFill>
            <a:schemeClr val="bg1">
              <a:lumMod val="95000"/>
            </a:schemeClr>
          </a:solidFill>
        </p:spPr>
        <p:txBody>
          <a:bodyPr>
            <a:normAutofit/>
          </a:bodyPr>
          <a:lstStyle>
            <a:lvl1pPr>
              <a:defRPr sz="788"/>
            </a:lvl1pPr>
          </a:lstStyle>
          <a:p>
            <a:r>
              <a:rPr lang="en-US"/>
              <a:t>Click icon to add picture</a:t>
            </a:r>
          </a:p>
        </p:txBody>
      </p:sp>
      <p:sp>
        <p:nvSpPr>
          <p:cNvPr id="20" name="Picture Placeholder 2"/>
          <p:cNvSpPr>
            <a:spLocks noGrp="1"/>
          </p:cNvSpPr>
          <p:nvPr>
            <p:ph type="pic" sz="quarter" idx="26"/>
          </p:nvPr>
        </p:nvSpPr>
        <p:spPr>
          <a:xfrm>
            <a:off x="4646480" y="8"/>
            <a:ext cx="2174283" cy="4225159"/>
          </a:xfrm>
          <a:solidFill>
            <a:schemeClr val="bg1">
              <a:lumMod val="95000"/>
            </a:schemeClr>
          </a:solidFill>
        </p:spPr>
        <p:txBody>
          <a:bodyPr>
            <a:normAutofit/>
          </a:bodyPr>
          <a:lstStyle>
            <a:lvl1pPr>
              <a:defRPr sz="788"/>
            </a:lvl1pPr>
          </a:lstStyle>
          <a:p>
            <a:r>
              <a:rPr lang="en-US"/>
              <a:t>Click icon to add picture</a:t>
            </a:r>
          </a:p>
        </p:txBody>
      </p:sp>
      <p:sp>
        <p:nvSpPr>
          <p:cNvPr id="21" name="Picture Placeholder 2"/>
          <p:cNvSpPr>
            <a:spLocks noGrp="1"/>
          </p:cNvSpPr>
          <p:nvPr>
            <p:ph type="pic" sz="quarter" idx="27"/>
          </p:nvPr>
        </p:nvSpPr>
        <p:spPr>
          <a:xfrm>
            <a:off x="6969719" y="8"/>
            <a:ext cx="2174283" cy="4225159"/>
          </a:xfrm>
          <a:solidFill>
            <a:schemeClr val="bg1">
              <a:lumMod val="95000"/>
            </a:schemeClr>
          </a:solidFill>
        </p:spPr>
        <p:txBody>
          <a:bodyPr>
            <a:normAutofit/>
          </a:bodyPr>
          <a:lstStyle>
            <a:lvl1pPr>
              <a:defRPr sz="788"/>
            </a:lvl1pPr>
          </a:lstStyle>
          <a:p>
            <a:r>
              <a:rPr lang="en-US"/>
              <a:t>Click icon to add picture</a:t>
            </a:r>
          </a:p>
        </p:txBody>
      </p:sp>
      <p:sp>
        <p:nvSpPr>
          <p:cNvPr id="22" name="Picture Placeholder 2"/>
          <p:cNvSpPr>
            <a:spLocks noGrp="1"/>
          </p:cNvSpPr>
          <p:nvPr>
            <p:ph type="pic" sz="quarter" idx="28"/>
          </p:nvPr>
        </p:nvSpPr>
        <p:spPr>
          <a:xfrm>
            <a:off x="0" y="4462176"/>
            <a:ext cx="4497522" cy="2395833"/>
          </a:xfrm>
          <a:solidFill>
            <a:schemeClr val="bg1">
              <a:lumMod val="95000"/>
            </a:schemeClr>
          </a:solidFill>
        </p:spPr>
        <p:txBody>
          <a:bodyPr>
            <a:normAutofit/>
          </a:bodyPr>
          <a:lstStyle>
            <a:lvl1pPr>
              <a:defRPr sz="788"/>
            </a:lvl1pPr>
          </a:lstStyle>
          <a:p>
            <a:r>
              <a:rPr lang="en-US"/>
              <a:t>Click icon to add picture</a:t>
            </a:r>
          </a:p>
        </p:txBody>
      </p:sp>
      <p:sp>
        <p:nvSpPr>
          <p:cNvPr id="23" name="Picture Placeholder 2"/>
          <p:cNvSpPr>
            <a:spLocks noGrp="1"/>
          </p:cNvSpPr>
          <p:nvPr>
            <p:ph type="pic" sz="quarter" idx="29"/>
          </p:nvPr>
        </p:nvSpPr>
        <p:spPr>
          <a:xfrm>
            <a:off x="4646478" y="4462175"/>
            <a:ext cx="4497522" cy="2395833"/>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336272946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50_Placeholder">
    <p:spTree>
      <p:nvGrpSpPr>
        <p:cNvPr id="1" name=""/>
        <p:cNvGrpSpPr/>
        <p:nvPr/>
      </p:nvGrpSpPr>
      <p:grpSpPr>
        <a:xfrm>
          <a:off x="0" y="0"/>
          <a:ext cx="0" cy="0"/>
          <a:chOff x="0" y="0"/>
          <a:chExt cx="0" cy="0"/>
        </a:xfrm>
      </p:grpSpPr>
      <p:sp>
        <p:nvSpPr>
          <p:cNvPr id="15" name="Picture Placeholder 2"/>
          <p:cNvSpPr>
            <a:spLocks noGrp="1"/>
          </p:cNvSpPr>
          <p:nvPr>
            <p:ph type="pic" sz="quarter" idx="25"/>
          </p:nvPr>
        </p:nvSpPr>
        <p:spPr>
          <a:xfrm>
            <a:off x="0" y="0"/>
            <a:ext cx="9144000" cy="3429000"/>
          </a:xfrm>
          <a:solidFill>
            <a:schemeClr val="bg1">
              <a:lumMod val="95000"/>
            </a:schemeClr>
          </a:solidFill>
        </p:spPr>
        <p:txBody>
          <a:bodyPr>
            <a:normAutofit/>
          </a:bodyPr>
          <a:lstStyle>
            <a:lvl1pPr>
              <a:defRPr sz="788"/>
            </a:lvl1pPr>
          </a:lstStyle>
          <a:p>
            <a:r>
              <a:rPr lang="en-US"/>
              <a:t>Click icon to add picture</a:t>
            </a:r>
          </a:p>
        </p:txBody>
      </p:sp>
      <p:sp>
        <p:nvSpPr>
          <p:cNvPr id="16" name="Picture Placeholder 2"/>
          <p:cNvSpPr>
            <a:spLocks noGrp="1"/>
          </p:cNvSpPr>
          <p:nvPr>
            <p:ph type="pic" sz="quarter" idx="26"/>
          </p:nvPr>
        </p:nvSpPr>
        <p:spPr>
          <a:xfrm>
            <a:off x="4" y="4507791"/>
            <a:ext cx="1764311" cy="2350217"/>
          </a:xfrm>
          <a:solidFill>
            <a:schemeClr val="bg1">
              <a:lumMod val="95000"/>
            </a:schemeClr>
          </a:solidFill>
        </p:spPr>
        <p:txBody>
          <a:bodyPr>
            <a:normAutofit/>
          </a:bodyPr>
          <a:lstStyle>
            <a:lvl1pPr>
              <a:defRPr sz="788"/>
            </a:lvl1pPr>
          </a:lstStyle>
          <a:p>
            <a:r>
              <a:rPr lang="en-US"/>
              <a:t>Click icon to add picture</a:t>
            </a:r>
          </a:p>
        </p:txBody>
      </p:sp>
      <p:sp>
        <p:nvSpPr>
          <p:cNvPr id="17" name="Picture Placeholder 2"/>
          <p:cNvSpPr>
            <a:spLocks noGrp="1"/>
          </p:cNvSpPr>
          <p:nvPr>
            <p:ph type="pic" sz="quarter" idx="27"/>
          </p:nvPr>
        </p:nvSpPr>
        <p:spPr>
          <a:xfrm>
            <a:off x="1844926" y="4507791"/>
            <a:ext cx="1764311" cy="2350217"/>
          </a:xfrm>
          <a:solidFill>
            <a:schemeClr val="bg1">
              <a:lumMod val="95000"/>
            </a:schemeClr>
          </a:solidFill>
        </p:spPr>
        <p:txBody>
          <a:bodyPr>
            <a:normAutofit/>
          </a:bodyPr>
          <a:lstStyle>
            <a:lvl1pPr>
              <a:defRPr sz="788"/>
            </a:lvl1pPr>
          </a:lstStyle>
          <a:p>
            <a:r>
              <a:rPr lang="en-US"/>
              <a:t>Click icon to add picture</a:t>
            </a:r>
          </a:p>
        </p:txBody>
      </p:sp>
      <p:sp>
        <p:nvSpPr>
          <p:cNvPr id="18" name="Picture Placeholder 2"/>
          <p:cNvSpPr>
            <a:spLocks noGrp="1"/>
          </p:cNvSpPr>
          <p:nvPr>
            <p:ph type="pic" sz="quarter" idx="28"/>
          </p:nvPr>
        </p:nvSpPr>
        <p:spPr>
          <a:xfrm>
            <a:off x="3689849" y="4507791"/>
            <a:ext cx="1764311" cy="2350217"/>
          </a:xfrm>
          <a:solidFill>
            <a:schemeClr val="bg1">
              <a:lumMod val="95000"/>
            </a:schemeClr>
          </a:solidFill>
        </p:spPr>
        <p:txBody>
          <a:bodyPr>
            <a:normAutofit/>
          </a:bodyPr>
          <a:lstStyle>
            <a:lvl1pPr>
              <a:defRPr sz="788"/>
            </a:lvl1pPr>
          </a:lstStyle>
          <a:p>
            <a:r>
              <a:rPr lang="en-US"/>
              <a:t>Click icon to add picture</a:t>
            </a:r>
          </a:p>
        </p:txBody>
      </p:sp>
      <p:sp>
        <p:nvSpPr>
          <p:cNvPr id="19" name="Picture Placeholder 2"/>
          <p:cNvSpPr>
            <a:spLocks noGrp="1"/>
          </p:cNvSpPr>
          <p:nvPr>
            <p:ph type="pic" sz="quarter" idx="29"/>
          </p:nvPr>
        </p:nvSpPr>
        <p:spPr>
          <a:xfrm>
            <a:off x="5534771" y="4507791"/>
            <a:ext cx="1764311" cy="2350217"/>
          </a:xfrm>
          <a:solidFill>
            <a:schemeClr val="bg1">
              <a:lumMod val="95000"/>
            </a:schemeClr>
          </a:solidFill>
        </p:spPr>
        <p:txBody>
          <a:bodyPr>
            <a:normAutofit/>
          </a:bodyPr>
          <a:lstStyle>
            <a:lvl1pPr>
              <a:defRPr sz="788"/>
            </a:lvl1pPr>
          </a:lstStyle>
          <a:p>
            <a:r>
              <a:rPr lang="en-US"/>
              <a:t>Click icon to add picture</a:t>
            </a:r>
            <a:endParaRPr lang="en-US" dirty="0"/>
          </a:p>
        </p:txBody>
      </p:sp>
      <p:sp>
        <p:nvSpPr>
          <p:cNvPr id="20" name="Picture Placeholder 2"/>
          <p:cNvSpPr>
            <a:spLocks noGrp="1"/>
          </p:cNvSpPr>
          <p:nvPr>
            <p:ph type="pic" sz="quarter" idx="30"/>
          </p:nvPr>
        </p:nvSpPr>
        <p:spPr>
          <a:xfrm>
            <a:off x="7379693" y="4507791"/>
            <a:ext cx="1764311" cy="2350217"/>
          </a:xfrm>
          <a:solidFill>
            <a:schemeClr val="bg1">
              <a:lumMod val="95000"/>
            </a:schemeClr>
          </a:solidFill>
        </p:spPr>
        <p:txBody>
          <a:bodyPr>
            <a:normAutofit/>
          </a:bodyPr>
          <a:lstStyle>
            <a:lvl1pPr>
              <a:defRPr sz="788"/>
            </a:lvl1pPr>
          </a:lstStyle>
          <a:p>
            <a:r>
              <a:rPr lang="en-US"/>
              <a:t>Click icon to add picture</a:t>
            </a:r>
            <a:endParaRPr lang="en-US" dirty="0"/>
          </a:p>
        </p:txBody>
      </p:sp>
    </p:spTree>
    <p:extLst>
      <p:ext uri="{BB962C8B-B14F-4D97-AF65-F5344CB8AC3E}">
        <p14:creationId xmlns:p14="http://schemas.microsoft.com/office/powerpoint/2010/main" val="3918693676"/>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1_Placeholder">
    <p:spTree>
      <p:nvGrpSpPr>
        <p:cNvPr id="1" name=""/>
        <p:cNvGrpSpPr/>
        <p:nvPr/>
      </p:nvGrpSpPr>
      <p:grpSpPr>
        <a:xfrm>
          <a:off x="0" y="0"/>
          <a:ext cx="0" cy="0"/>
          <a:chOff x="0" y="0"/>
          <a:chExt cx="0" cy="0"/>
        </a:xfrm>
      </p:grpSpPr>
      <p:sp>
        <p:nvSpPr>
          <p:cNvPr id="14" name="Picture Placeholder 2"/>
          <p:cNvSpPr>
            <a:spLocks noGrp="1"/>
          </p:cNvSpPr>
          <p:nvPr>
            <p:ph type="pic" sz="quarter" idx="24"/>
          </p:nvPr>
        </p:nvSpPr>
        <p:spPr>
          <a:xfrm>
            <a:off x="2" y="0"/>
            <a:ext cx="6150153" cy="6858000"/>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376793873"/>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3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743148" y="2579373"/>
            <a:ext cx="2423791" cy="2011681"/>
          </a:xfrm>
          <a:solidFill>
            <a:schemeClr val="bg1">
              <a:lumMod val="95000"/>
            </a:schemeClr>
          </a:solidFill>
        </p:spPr>
        <p:txBody>
          <a:bodyPr>
            <a:normAutofit/>
          </a:bodyPr>
          <a:lstStyle>
            <a:lvl1pPr>
              <a:defRPr sz="788"/>
            </a:lvl1pPr>
          </a:lstStyle>
          <a:p>
            <a:r>
              <a:rPr lang="en-US"/>
              <a:t>Click icon to add picture</a:t>
            </a:r>
          </a:p>
        </p:txBody>
      </p:sp>
      <p:sp>
        <p:nvSpPr>
          <p:cNvPr id="19" name="Picture Placeholder 2"/>
          <p:cNvSpPr>
            <a:spLocks noGrp="1"/>
          </p:cNvSpPr>
          <p:nvPr>
            <p:ph type="pic" sz="quarter" idx="25"/>
          </p:nvPr>
        </p:nvSpPr>
        <p:spPr>
          <a:xfrm>
            <a:off x="3386332" y="2579373"/>
            <a:ext cx="2423791" cy="2011681"/>
          </a:xfrm>
          <a:solidFill>
            <a:schemeClr val="bg1">
              <a:lumMod val="95000"/>
            </a:schemeClr>
          </a:solidFill>
        </p:spPr>
        <p:txBody>
          <a:bodyPr>
            <a:normAutofit/>
          </a:bodyPr>
          <a:lstStyle>
            <a:lvl1pPr>
              <a:defRPr sz="788"/>
            </a:lvl1pPr>
          </a:lstStyle>
          <a:p>
            <a:r>
              <a:rPr lang="en-US"/>
              <a:t>Click icon to add picture</a:t>
            </a:r>
          </a:p>
        </p:txBody>
      </p:sp>
      <p:sp>
        <p:nvSpPr>
          <p:cNvPr id="20" name="Picture Placeholder 2"/>
          <p:cNvSpPr>
            <a:spLocks noGrp="1"/>
          </p:cNvSpPr>
          <p:nvPr>
            <p:ph type="pic" sz="quarter" idx="26"/>
          </p:nvPr>
        </p:nvSpPr>
        <p:spPr>
          <a:xfrm>
            <a:off x="6029516" y="2579373"/>
            <a:ext cx="2423791" cy="2011681"/>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3337300859"/>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1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1457885" y="1033329"/>
            <a:ext cx="1882259" cy="4453128"/>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243108431"/>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5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5850804" y="1657350"/>
            <a:ext cx="2298028" cy="3878036"/>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2412837498"/>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6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663974" y="1944307"/>
            <a:ext cx="3415602" cy="2569464"/>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1812343050"/>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9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5371458" y="3559899"/>
            <a:ext cx="2665728" cy="2250917"/>
          </a:xfrm>
          <a:solidFill>
            <a:schemeClr val="bg1">
              <a:lumMod val="95000"/>
            </a:schemeClr>
          </a:solidFill>
        </p:spPr>
        <p:txBody>
          <a:bodyPr>
            <a:normAutofit/>
          </a:bodyPr>
          <a:lstStyle>
            <a:lvl1pPr>
              <a:defRPr sz="788"/>
            </a:lvl1pPr>
          </a:lstStyle>
          <a:p>
            <a:r>
              <a:rPr lang="en-US"/>
              <a:t>Click icon to add picture</a:t>
            </a:r>
          </a:p>
        </p:txBody>
      </p:sp>
      <p:sp>
        <p:nvSpPr>
          <p:cNvPr id="6" name="Picture Placeholder 2"/>
          <p:cNvSpPr>
            <a:spLocks noGrp="1"/>
          </p:cNvSpPr>
          <p:nvPr>
            <p:ph type="pic" sz="quarter" idx="20"/>
          </p:nvPr>
        </p:nvSpPr>
        <p:spPr>
          <a:xfrm>
            <a:off x="1110475" y="3559899"/>
            <a:ext cx="2665728" cy="2250917"/>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661544142"/>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1_Big Image Placeholder">
    <p:spTree>
      <p:nvGrpSpPr>
        <p:cNvPr id="1" name=""/>
        <p:cNvGrpSpPr/>
        <p:nvPr/>
      </p:nvGrpSpPr>
      <p:grpSpPr>
        <a:xfrm>
          <a:off x="0" y="0"/>
          <a:ext cx="0" cy="0"/>
          <a:chOff x="0" y="0"/>
          <a:chExt cx="0" cy="0"/>
        </a:xfrm>
      </p:grpSpPr>
      <p:sp>
        <p:nvSpPr>
          <p:cNvPr id="8" name="Picture Placeholder 2"/>
          <p:cNvSpPr>
            <a:spLocks noGrp="1"/>
          </p:cNvSpPr>
          <p:nvPr>
            <p:ph type="pic" sz="quarter" idx="20"/>
          </p:nvPr>
        </p:nvSpPr>
        <p:spPr>
          <a:xfrm>
            <a:off x="812344" y="1816769"/>
            <a:ext cx="2661230" cy="5041232"/>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318701629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Title no text">
    <p:spTree>
      <p:nvGrpSpPr>
        <p:cNvPr id="1" name=""/>
        <p:cNvGrpSpPr/>
        <p:nvPr/>
      </p:nvGrpSpPr>
      <p:grpSpPr>
        <a:xfrm>
          <a:off x="0" y="0"/>
          <a:ext cx="0" cy="0"/>
          <a:chOff x="0" y="0"/>
          <a:chExt cx="0" cy="0"/>
        </a:xfrm>
      </p:grpSpPr>
      <p:sp>
        <p:nvSpPr>
          <p:cNvPr id="11" name="Title 1"/>
          <p:cNvSpPr>
            <a:spLocks noGrp="1"/>
          </p:cNvSpPr>
          <p:nvPr>
            <p:ph type="title"/>
          </p:nvPr>
        </p:nvSpPr>
        <p:spPr>
          <a:xfrm>
            <a:off x="87553" y="261280"/>
            <a:ext cx="5865779" cy="445209"/>
          </a:xfrm>
        </p:spPr>
        <p:txBody>
          <a:bodyPr>
            <a:noAutofit/>
          </a:bodyPr>
          <a:lstStyle>
            <a:lvl1pPr algn="l">
              <a:defRPr sz="1800">
                <a:solidFill>
                  <a:schemeClr val="tx1"/>
                </a:solidFill>
              </a:defRPr>
            </a:lvl1pPr>
          </a:lstStyle>
          <a:p>
            <a:r>
              <a:rPr lang="en-US" dirty="0"/>
              <a:t>Click to edit Master title style</a:t>
            </a:r>
          </a:p>
        </p:txBody>
      </p:sp>
      <p:sp>
        <p:nvSpPr>
          <p:cNvPr id="3" name="Text Placeholder 2"/>
          <p:cNvSpPr>
            <a:spLocks noGrp="1"/>
          </p:cNvSpPr>
          <p:nvPr>
            <p:ph type="body" sz="quarter" idx="13" hasCustomPrompt="1"/>
          </p:nvPr>
        </p:nvSpPr>
        <p:spPr>
          <a:xfrm>
            <a:off x="87549" y="778212"/>
            <a:ext cx="5865780" cy="301558"/>
          </a:xfrm>
        </p:spPr>
        <p:txBody>
          <a:bodyPr>
            <a:normAutofit/>
          </a:bodyPr>
          <a:lstStyle>
            <a:lvl1pPr marL="0" indent="0">
              <a:buNone/>
              <a:defRPr sz="1050">
                <a:solidFill>
                  <a:srgbClr val="C00000"/>
                </a:solidFill>
                <a:latin typeface="Montserrat Hairline"/>
              </a:defRPr>
            </a:lvl1pPr>
            <a:lvl2pPr marL="342884" indent="0">
              <a:buNone/>
              <a:defRPr>
                <a:solidFill>
                  <a:srgbClr val="F37321"/>
                </a:solidFill>
                <a:latin typeface="ITC Franklin Gothic Book"/>
              </a:defRPr>
            </a:lvl2pPr>
            <a:lvl3pPr marL="685766" indent="0">
              <a:buNone/>
              <a:defRPr>
                <a:solidFill>
                  <a:srgbClr val="F37321"/>
                </a:solidFill>
                <a:latin typeface="ITC Franklin Gothic Book"/>
              </a:defRPr>
            </a:lvl3pPr>
            <a:lvl4pPr marL="1028649" indent="0">
              <a:buNone/>
              <a:defRPr>
                <a:solidFill>
                  <a:srgbClr val="F37321"/>
                </a:solidFill>
                <a:latin typeface="ITC Franklin Gothic Book"/>
              </a:defRPr>
            </a:lvl4pPr>
            <a:lvl5pPr marL="1371532" indent="0">
              <a:buNone/>
              <a:defRPr>
                <a:solidFill>
                  <a:srgbClr val="F37321"/>
                </a:solidFill>
                <a:latin typeface="ITC Franklin Gothic Book"/>
              </a:defRPr>
            </a:lvl5pPr>
          </a:lstStyle>
          <a:p>
            <a:pPr lvl="0"/>
            <a:r>
              <a:rPr lang="en-US" dirty="0"/>
              <a:t>Click to edit Master subtitle styles</a:t>
            </a:r>
          </a:p>
        </p:txBody>
      </p:sp>
      <p:sp>
        <p:nvSpPr>
          <p:cNvPr id="5" name="Text Placeholder 4"/>
          <p:cNvSpPr>
            <a:spLocks noGrp="1"/>
          </p:cNvSpPr>
          <p:nvPr>
            <p:ph type="body" sz="quarter" idx="14"/>
          </p:nvPr>
        </p:nvSpPr>
        <p:spPr>
          <a:xfrm>
            <a:off x="87551" y="1151494"/>
            <a:ext cx="8226651" cy="4883150"/>
          </a:xfrm>
        </p:spPr>
        <p:txBody>
          <a:bodyPr/>
          <a:lstStyle>
            <a:lvl1pPr marL="257162" indent="-257162">
              <a:buClr>
                <a:srgbClr val="C00000"/>
              </a:buClr>
              <a:buFont typeface="Wingdings" pitchFamily="2" charset="2"/>
              <a:buChar char="§"/>
              <a:defRPr sz="1350">
                <a:solidFill>
                  <a:schemeClr val="tx1"/>
                </a:solidFill>
              </a:defRPr>
            </a:lvl1pPr>
            <a:lvl2pPr marL="557185" indent="-214303">
              <a:buClr>
                <a:srgbClr val="C00000"/>
              </a:buClr>
              <a:buFont typeface="Wingdings" pitchFamily="2" charset="2"/>
              <a:buChar char="§"/>
              <a:defRPr sz="1200">
                <a:solidFill>
                  <a:schemeClr val="tx1"/>
                </a:solidFill>
              </a:defRPr>
            </a:lvl2pPr>
            <a:lvl3pPr marL="857207" indent="-171442">
              <a:buClr>
                <a:srgbClr val="C00000"/>
              </a:buClr>
              <a:buFont typeface="Wingdings" pitchFamily="2" charset="2"/>
              <a:buChar char="§"/>
              <a:defRPr sz="1050">
                <a:solidFill>
                  <a:schemeClr val="tx1"/>
                </a:solidFill>
              </a:defRPr>
            </a:lvl3pPr>
            <a:lvl4pPr marL="1200090" indent="-171442">
              <a:buClr>
                <a:srgbClr val="C00000"/>
              </a:buClr>
              <a:buFont typeface="Wingdings" pitchFamily="2" charset="2"/>
              <a:buChar char="§"/>
              <a:defRPr sz="900">
                <a:solidFill>
                  <a:schemeClr val="tx1"/>
                </a:solidFill>
              </a:defRPr>
            </a:lvl4pPr>
            <a:lvl5pPr marL="1542974" indent="-171442">
              <a:buClr>
                <a:srgbClr val="C00000"/>
              </a:buClr>
              <a:buFont typeface="Wingdings" pitchFamily="2" charset="2"/>
              <a:buChar char="§"/>
              <a:defRPr sz="7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883941" y="6422189"/>
            <a:ext cx="2133600" cy="365125"/>
          </a:xfrm>
          <a:prstGeom prst="rect">
            <a:avLst/>
          </a:prstGeom>
        </p:spPr>
        <p:txBody>
          <a:bodyPr vert="horz" lIns="91440" tIns="45720" rIns="91440" bIns="45720" rtlCol="0" anchor="ctr"/>
          <a:lstStyle>
            <a:lvl1pPr algn="r">
              <a:defRPr sz="1500">
                <a:solidFill>
                  <a:schemeClr val="bg1"/>
                </a:solidFill>
                <a:latin typeface="Montserrat Hairline"/>
              </a:defRPr>
            </a:lvl1pPr>
          </a:lstStyle>
          <a:p>
            <a:fld id="{2616F4E3-42CA-A349-9D63-B7AEBBCB1D8C}"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2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6539183" y="1309290"/>
            <a:ext cx="1756105" cy="4183131"/>
          </a:xfrm>
          <a:solidFill>
            <a:schemeClr val="bg1">
              <a:lumMod val="95000"/>
            </a:schemeClr>
          </a:solidFill>
        </p:spPr>
        <p:txBody>
          <a:bodyPr>
            <a:normAutofit/>
          </a:bodyPr>
          <a:lstStyle>
            <a:lvl1pPr>
              <a:defRPr sz="788"/>
            </a:lvl1pPr>
          </a:lstStyle>
          <a:p>
            <a:r>
              <a:rPr lang="en-US"/>
              <a:t>Click icon to add picture</a:t>
            </a:r>
          </a:p>
        </p:txBody>
      </p:sp>
      <p:sp>
        <p:nvSpPr>
          <p:cNvPr id="12" name="Picture Placeholder 2"/>
          <p:cNvSpPr>
            <a:spLocks noGrp="1"/>
          </p:cNvSpPr>
          <p:nvPr>
            <p:ph type="pic" sz="quarter" idx="20"/>
          </p:nvPr>
        </p:nvSpPr>
        <p:spPr>
          <a:xfrm>
            <a:off x="5015034" y="1309290"/>
            <a:ext cx="1756105" cy="4183131"/>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2470154862"/>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7_Placeholder">
    <p:spTree>
      <p:nvGrpSpPr>
        <p:cNvPr id="1" name=""/>
        <p:cNvGrpSpPr/>
        <p:nvPr/>
      </p:nvGrpSpPr>
      <p:grpSpPr>
        <a:xfrm>
          <a:off x="0" y="0"/>
          <a:ext cx="0" cy="0"/>
          <a:chOff x="0" y="0"/>
          <a:chExt cx="0" cy="0"/>
        </a:xfrm>
      </p:grpSpPr>
      <p:sp>
        <p:nvSpPr>
          <p:cNvPr id="5" name="Picture Placeholder 2"/>
          <p:cNvSpPr>
            <a:spLocks noGrp="1"/>
          </p:cNvSpPr>
          <p:nvPr>
            <p:ph type="pic" sz="quarter" idx="26"/>
          </p:nvPr>
        </p:nvSpPr>
        <p:spPr>
          <a:xfrm>
            <a:off x="0" y="4191008"/>
            <a:ext cx="9144000" cy="2228821"/>
          </a:xfrm>
          <a:solidFill>
            <a:schemeClr val="bg1">
              <a:lumMod val="95000"/>
            </a:schemeClr>
          </a:solidFill>
        </p:spPr>
        <p:txBody>
          <a:bodyPr>
            <a:normAutofit/>
          </a:bodyPr>
          <a:lstStyle>
            <a:lvl1pPr>
              <a:defRPr sz="563"/>
            </a:lvl1pPr>
          </a:lstStyle>
          <a:p>
            <a:r>
              <a:rPr lang="en-US"/>
              <a:t>Click icon to add picture</a:t>
            </a:r>
          </a:p>
        </p:txBody>
      </p:sp>
    </p:spTree>
    <p:extLst>
      <p:ext uri="{BB962C8B-B14F-4D97-AF65-F5344CB8AC3E}">
        <p14:creationId xmlns:p14="http://schemas.microsoft.com/office/powerpoint/2010/main" val="3526310070"/>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Logos 1">
    <p:spTree>
      <p:nvGrpSpPr>
        <p:cNvPr id="1" name=""/>
        <p:cNvGrpSpPr/>
        <p:nvPr/>
      </p:nvGrpSpPr>
      <p:grpSpPr>
        <a:xfrm>
          <a:off x="0" y="0"/>
          <a:ext cx="0" cy="0"/>
          <a:chOff x="0" y="0"/>
          <a:chExt cx="0" cy="0"/>
        </a:xfrm>
      </p:grpSpPr>
      <p:sp>
        <p:nvSpPr>
          <p:cNvPr id="15" name="Picture Placeholder 17"/>
          <p:cNvSpPr>
            <a:spLocks noGrp="1"/>
          </p:cNvSpPr>
          <p:nvPr>
            <p:ph type="pic" sz="quarter" idx="14"/>
          </p:nvPr>
        </p:nvSpPr>
        <p:spPr>
          <a:xfrm>
            <a:off x="929173" y="2948639"/>
            <a:ext cx="2020856" cy="1334528"/>
          </a:xfrm>
          <a:solidFill>
            <a:schemeClr val="bg1">
              <a:lumMod val="95000"/>
            </a:schemeClr>
          </a:solidFill>
        </p:spPr>
        <p:txBody>
          <a:bodyPr>
            <a:normAutofit/>
          </a:bodyPr>
          <a:lstStyle>
            <a:lvl1pPr marL="0" indent="0">
              <a:buNone/>
              <a:defRPr sz="788">
                <a:solidFill>
                  <a:schemeClr val="tx1"/>
                </a:solidFill>
              </a:defRPr>
            </a:lvl1pPr>
          </a:lstStyle>
          <a:p>
            <a:r>
              <a:rPr lang="en-US"/>
              <a:t>Click icon to add picture</a:t>
            </a:r>
            <a:endParaRPr lang="en-US" dirty="0"/>
          </a:p>
        </p:txBody>
      </p:sp>
      <p:sp>
        <p:nvSpPr>
          <p:cNvPr id="16" name="Picture Placeholder 17"/>
          <p:cNvSpPr>
            <a:spLocks noGrp="1"/>
          </p:cNvSpPr>
          <p:nvPr>
            <p:ph type="pic" sz="quarter" idx="15"/>
          </p:nvPr>
        </p:nvSpPr>
        <p:spPr>
          <a:xfrm>
            <a:off x="3561574" y="2948638"/>
            <a:ext cx="2020856" cy="1334529"/>
          </a:xfrm>
          <a:solidFill>
            <a:schemeClr val="bg1">
              <a:lumMod val="95000"/>
            </a:schemeClr>
          </a:solidFill>
        </p:spPr>
        <p:txBody>
          <a:bodyPr>
            <a:normAutofit/>
          </a:bodyPr>
          <a:lstStyle>
            <a:lvl1pPr marL="0" indent="0">
              <a:buNone/>
              <a:defRPr sz="788">
                <a:solidFill>
                  <a:schemeClr val="tx1"/>
                </a:solidFill>
              </a:defRPr>
            </a:lvl1pPr>
          </a:lstStyle>
          <a:p>
            <a:r>
              <a:rPr lang="en-US"/>
              <a:t>Click icon to add picture</a:t>
            </a:r>
            <a:endParaRPr lang="en-US" dirty="0"/>
          </a:p>
        </p:txBody>
      </p:sp>
      <p:sp>
        <p:nvSpPr>
          <p:cNvPr id="17" name="Picture Placeholder 17"/>
          <p:cNvSpPr>
            <a:spLocks noGrp="1"/>
          </p:cNvSpPr>
          <p:nvPr>
            <p:ph type="pic" sz="quarter" idx="16"/>
          </p:nvPr>
        </p:nvSpPr>
        <p:spPr>
          <a:xfrm>
            <a:off x="929173" y="4622980"/>
            <a:ext cx="2020856" cy="1334528"/>
          </a:xfrm>
          <a:solidFill>
            <a:schemeClr val="bg1">
              <a:lumMod val="95000"/>
            </a:schemeClr>
          </a:solidFill>
        </p:spPr>
        <p:txBody>
          <a:bodyPr>
            <a:normAutofit/>
          </a:bodyPr>
          <a:lstStyle>
            <a:lvl1pPr marL="0" indent="0">
              <a:buNone/>
              <a:defRPr sz="788">
                <a:solidFill>
                  <a:schemeClr val="tx1"/>
                </a:solidFill>
              </a:defRPr>
            </a:lvl1pPr>
          </a:lstStyle>
          <a:p>
            <a:r>
              <a:rPr lang="en-US"/>
              <a:t>Click icon to add picture</a:t>
            </a:r>
            <a:endParaRPr lang="en-US" dirty="0"/>
          </a:p>
        </p:txBody>
      </p:sp>
      <p:sp>
        <p:nvSpPr>
          <p:cNvPr id="18" name="Picture Placeholder 17"/>
          <p:cNvSpPr>
            <a:spLocks noGrp="1"/>
          </p:cNvSpPr>
          <p:nvPr>
            <p:ph type="pic" sz="quarter" idx="17"/>
          </p:nvPr>
        </p:nvSpPr>
        <p:spPr>
          <a:xfrm>
            <a:off x="3561574" y="4622987"/>
            <a:ext cx="2020856" cy="1334529"/>
          </a:xfrm>
          <a:solidFill>
            <a:schemeClr val="bg1">
              <a:lumMod val="95000"/>
            </a:schemeClr>
          </a:solidFill>
        </p:spPr>
        <p:txBody>
          <a:bodyPr>
            <a:normAutofit/>
          </a:bodyPr>
          <a:lstStyle>
            <a:lvl1pPr marL="0" indent="0">
              <a:buNone/>
              <a:defRPr sz="788">
                <a:solidFill>
                  <a:schemeClr val="tx1"/>
                </a:solidFill>
              </a:defRPr>
            </a:lvl1pPr>
          </a:lstStyle>
          <a:p>
            <a:r>
              <a:rPr lang="en-US"/>
              <a:t>Click icon to add picture</a:t>
            </a:r>
            <a:endParaRPr lang="en-US" dirty="0"/>
          </a:p>
        </p:txBody>
      </p:sp>
      <p:sp>
        <p:nvSpPr>
          <p:cNvPr id="19" name="Picture Placeholder 17"/>
          <p:cNvSpPr>
            <a:spLocks noGrp="1"/>
          </p:cNvSpPr>
          <p:nvPr>
            <p:ph type="pic" sz="quarter" idx="18"/>
          </p:nvPr>
        </p:nvSpPr>
        <p:spPr>
          <a:xfrm>
            <a:off x="6175708" y="2948638"/>
            <a:ext cx="2020856" cy="1334529"/>
          </a:xfrm>
          <a:solidFill>
            <a:schemeClr val="bg1">
              <a:lumMod val="95000"/>
            </a:schemeClr>
          </a:solidFill>
        </p:spPr>
        <p:txBody>
          <a:bodyPr>
            <a:normAutofit/>
          </a:bodyPr>
          <a:lstStyle>
            <a:lvl1pPr marL="0" indent="0">
              <a:buNone/>
              <a:defRPr sz="788">
                <a:solidFill>
                  <a:schemeClr val="tx1"/>
                </a:solidFill>
              </a:defRPr>
            </a:lvl1pPr>
          </a:lstStyle>
          <a:p>
            <a:r>
              <a:rPr lang="en-US"/>
              <a:t>Click icon to add picture</a:t>
            </a:r>
            <a:endParaRPr lang="en-US" dirty="0"/>
          </a:p>
        </p:txBody>
      </p:sp>
      <p:sp>
        <p:nvSpPr>
          <p:cNvPr id="20" name="Picture Placeholder 17"/>
          <p:cNvSpPr>
            <a:spLocks noGrp="1"/>
          </p:cNvSpPr>
          <p:nvPr>
            <p:ph type="pic" sz="quarter" idx="19"/>
          </p:nvPr>
        </p:nvSpPr>
        <p:spPr>
          <a:xfrm>
            <a:off x="6175708" y="4622987"/>
            <a:ext cx="2020856" cy="1334529"/>
          </a:xfrm>
          <a:solidFill>
            <a:schemeClr val="bg1">
              <a:lumMod val="95000"/>
            </a:schemeClr>
          </a:solidFill>
        </p:spPr>
        <p:txBody>
          <a:bodyPr>
            <a:normAutofit/>
          </a:bodyPr>
          <a:lstStyle>
            <a:lvl1pPr marL="0" indent="0">
              <a:buNone/>
              <a:defRPr sz="788">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2514463354"/>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Logos">
    <p:spTree>
      <p:nvGrpSpPr>
        <p:cNvPr id="1" name=""/>
        <p:cNvGrpSpPr/>
        <p:nvPr/>
      </p:nvGrpSpPr>
      <p:grpSpPr>
        <a:xfrm>
          <a:off x="0" y="0"/>
          <a:ext cx="0" cy="0"/>
          <a:chOff x="0" y="0"/>
          <a:chExt cx="0" cy="0"/>
        </a:xfrm>
      </p:grpSpPr>
      <p:sp>
        <p:nvSpPr>
          <p:cNvPr id="34" name="Picture Placeholder 17"/>
          <p:cNvSpPr>
            <a:spLocks noGrp="1"/>
          </p:cNvSpPr>
          <p:nvPr>
            <p:ph type="pic" sz="quarter" idx="18"/>
          </p:nvPr>
        </p:nvSpPr>
        <p:spPr>
          <a:xfrm>
            <a:off x="892266" y="1112989"/>
            <a:ext cx="939748" cy="1248846"/>
          </a:xfrm>
          <a:solidFill>
            <a:schemeClr val="bg1">
              <a:lumMod val="95000"/>
            </a:schemeClr>
          </a:solidFill>
        </p:spPr>
        <p:txBody>
          <a:bodyPr>
            <a:normAutofit/>
          </a:bodyPr>
          <a:lstStyle>
            <a:lvl1pPr marL="0" indent="0">
              <a:buNone/>
              <a:defRPr sz="788">
                <a:solidFill>
                  <a:schemeClr val="tx1"/>
                </a:solidFill>
              </a:defRPr>
            </a:lvl1pPr>
          </a:lstStyle>
          <a:p>
            <a:r>
              <a:rPr lang="en-US"/>
              <a:t>Click icon to add picture</a:t>
            </a:r>
            <a:endParaRPr lang="en-US" dirty="0"/>
          </a:p>
        </p:txBody>
      </p:sp>
      <p:sp>
        <p:nvSpPr>
          <p:cNvPr id="35" name="Picture Placeholder 17"/>
          <p:cNvSpPr>
            <a:spLocks noGrp="1"/>
          </p:cNvSpPr>
          <p:nvPr>
            <p:ph type="pic" sz="quarter" idx="19"/>
          </p:nvPr>
        </p:nvSpPr>
        <p:spPr>
          <a:xfrm>
            <a:off x="2171391" y="1112989"/>
            <a:ext cx="939748" cy="1248846"/>
          </a:xfrm>
          <a:solidFill>
            <a:schemeClr val="bg1">
              <a:lumMod val="95000"/>
            </a:schemeClr>
          </a:solidFill>
        </p:spPr>
        <p:txBody>
          <a:bodyPr>
            <a:normAutofit/>
          </a:bodyPr>
          <a:lstStyle>
            <a:lvl1pPr marL="0" indent="0">
              <a:buNone/>
              <a:defRPr sz="788">
                <a:solidFill>
                  <a:schemeClr val="tx1"/>
                </a:solidFill>
              </a:defRPr>
            </a:lvl1pPr>
          </a:lstStyle>
          <a:p>
            <a:r>
              <a:rPr lang="en-US"/>
              <a:t>Click icon to add picture</a:t>
            </a:r>
            <a:endParaRPr lang="en-US" dirty="0"/>
          </a:p>
        </p:txBody>
      </p:sp>
      <p:sp>
        <p:nvSpPr>
          <p:cNvPr id="36" name="Picture Placeholder 17"/>
          <p:cNvSpPr>
            <a:spLocks noGrp="1"/>
          </p:cNvSpPr>
          <p:nvPr>
            <p:ph type="pic" sz="quarter" idx="20"/>
          </p:nvPr>
        </p:nvSpPr>
        <p:spPr>
          <a:xfrm>
            <a:off x="3450516" y="1113555"/>
            <a:ext cx="939748" cy="1248846"/>
          </a:xfrm>
          <a:solidFill>
            <a:schemeClr val="bg1">
              <a:lumMod val="95000"/>
            </a:schemeClr>
          </a:solidFill>
        </p:spPr>
        <p:txBody>
          <a:bodyPr>
            <a:normAutofit/>
          </a:bodyPr>
          <a:lstStyle>
            <a:lvl1pPr marL="0" indent="0">
              <a:buNone/>
              <a:defRPr sz="788">
                <a:solidFill>
                  <a:schemeClr val="tx1"/>
                </a:solidFill>
              </a:defRPr>
            </a:lvl1pPr>
          </a:lstStyle>
          <a:p>
            <a:r>
              <a:rPr lang="en-US"/>
              <a:t>Click icon to add picture</a:t>
            </a:r>
            <a:endParaRPr lang="en-US" dirty="0"/>
          </a:p>
        </p:txBody>
      </p:sp>
      <p:sp>
        <p:nvSpPr>
          <p:cNvPr id="37" name="Picture Placeholder 17"/>
          <p:cNvSpPr>
            <a:spLocks noGrp="1"/>
          </p:cNvSpPr>
          <p:nvPr>
            <p:ph type="pic" sz="quarter" idx="21"/>
          </p:nvPr>
        </p:nvSpPr>
        <p:spPr>
          <a:xfrm>
            <a:off x="892266" y="2799822"/>
            <a:ext cx="939748" cy="1248846"/>
          </a:xfrm>
          <a:solidFill>
            <a:schemeClr val="bg1">
              <a:lumMod val="95000"/>
            </a:schemeClr>
          </a:solidFill>
        </p:spPr>
        <p:txBody>
          <a:bodyPr>
            <a:normAutofit/>
          </a:bodyPr>
          <a:lstStyle>
            <a:lvl1pPr marL="0" indent="0">
              <a:buNone/>
              <a:defRPr sz="788">
                <a:solidFill>
                  <a:schemeClr val="tx1"/>
                </a:solidFill>
              </a:defRPr>
            </a:lvl1pPr>
          </a:lstStyle>
          <a:p>
            <a:r>
              <a:rPr lang="en-US"/>
              <a:t>Click icon to add picture</a:t>
            </a:r>
            <a:endParaRPr lang="en-US" dirty="0"/>
          </a:p>
        </p:txBody>
      </p:sp>
      <p:sp>
        <p:nvSpPr>
          <p:cNvPr id="38" name="Picture Placeholder 17"/>
          <p:cNvSpPr>
            <a:spLocks noGrp="1"/>
          </p:cNvSpPr>
          <p:nvPr>
            <p:ph type="pic" sz="quarter" idx="22"/>
          </p:nvPr>
        </p:nvSpPr>
        <p:spPr>
          <a:xfrm>
            <a:off x="2171391" y="2799822"/>
            <a:ext cx="939748" cy="1248846"/>
          </a:xfrm>
          <a:solidFill>
            <a:schemeClr val="bg1">
              <a:lumMod val="95000"/>
            </a:schemeClr>
          </a:solidFill>
        </p:spPr>
        <p:txBody>
          <a:bodyPr>
            <a:normAutofit/>
          </a:bodyPr>
          <a:lstStyle>
            <a:lvl1pPr marL="0" indent="0">
              <a:buNone/>
              <a:defRPr sz="788">
                <a:solidFill>
                  <a:schemeClr val="tx1"/>
                </a:solidFill>
              </a:defRPr>
            </a:lvl1pPr>
          </a:lstStyle>
          <a:p>
            <a:r>
              <a:rPr lang="en-US"/>
              <a:t>Click icon to add picture</a:t>
            </a:r>
            <a:endParaRPr lang="en-US" dirty="0"/>
          </a:p>
        </p:txBody>
      </p:sp>
      <p:sp>
        <p:nvSpPr>
          <p:cNvPr id="39" name="Picture Placeholder 17"/>
          <p:cNvSpPr>
            <a:spLocks noGrp="1"/>
          </p:cNvSpPr>
          <p:nvPr>
            <p:ph type="pic" sz="quarter" idx="23"/>
          </p:nvPr>
        </p:nvSpPr>
        <p:spPr>
          <a:xfrm>
            <a:off x="3450516" y="2800389"/>
            <a:ext cx="939748" cy="1248846"/>
          </a:xfrm>
          <a:solidFill>
            <a:schemeClr val="bg1">
              <a:lumMod val="95000"/>
            </a:schemeClr>
          </a:solidFill>
        </p:spPr>
        <p:txBody>
          <a:bodyPr>
            <a:normAutofit/>
          </a:bodyPr>
          <a:lstStyle>
            <a:lvl1pPr marL="0" indent="0">
              <a:buNone/>
              <a:defRPr sz="788">
                <a:solidFill>
                  <a:schemeClr val="tx1"/>
                </a:solidFill>
              </a:defRPr>
            </a:lvl1pPr>
          </a:lstStyle>
          <a:p>
            <a:r>
              <a:rPr lang="en-US"/>
              <a:t>Click icon to add picture</a:t>
            </a:r>
            <a:endParaRPr lang="en-US" dirty="0"/>
          </a:p>
        </p:txBody>
      </p:sp>
      <p:sp>
        <p:nvSpPr>
          <p:cNvPr id="40" name="Picture Placeholder 17"/>
          <p:cNvSpPr>
            <a:spLocks noGrp="1"/>
          </p:cNvSpPr>
          <p:nvPr>
            <p:ph type="pic" sz="quarter" idx="24"/>
          </p:nvPr>
        </p:nvSpPr>
        <p:spPr>
          <a:xfrm>
            <a:off x="892266" y="4508630"/>
            <a:ext cx="939748" cy="1248846"/>
          </a:xfrm>
          <a:solidFill>
            <a:schemeClr val="bg1">
              <a:lumMod val="95000"/>
            </a:schemeClr>
          </a:solidFill>
        </p:spPr>
        <p:txBody>
          <a:bodyPr>
            <a:normAutofit/>
          </a:bodyPr>
          <a:lstStyle>
            <a:lvl1pPr marL="0" indent="0">
              <a:buNone/>
              <a:defRPr sz="788">
                <a:solidFill>
                  <a:schemeClr val="tx1"/>
                </a:solidFill>
              </a:defRPr>
            </a:lvl1pPr>
          </a:lstStyle>
          <a:p>
            <a:r>
              <a:rPr lang="en-US"/>
              <a:t>Click icon to add picture</a:t>
            </a:r>
            <a:endParaRPr lang="en-US" dirty="0"/>
          </a:p>
        </p:txBody>
      </p:sp>
      <p:sp>
        <p:nvSpPr>
          <p:cNvPr id="41" name="Picture Placeholder 17"/>
          <p:cNvSpPr>
            <a:spLocks noGrp="1"/>
          </p:cNvSpPr>
          <p:nvPr>
            <p:ph type="pic" sz="quarter" idx="25"/>
          </p:nvPr>
        </p:nvSpPr>
        <p:spPr>
          <a:xfrm>
            <a:off x="2171391" y="4508630"/>
            <a:ext cx="939748" cy="1248846"/>
          </a:xfrm>
          <a:solidFill>
            <a:schemeClr val="bg1">
              <a:lumMod val="95000"/>
            </a:schemeClr>
          </a:solidFill>
        </p:spPr>
        <p:txBody>
          <a:bodyPr>
            <a:normAutofit/>
          </a:bodyPr>
          <a:lstStyle>
            <a:lvl1pPr marL="0" indent="0">
              <a:buNone/>
              <a:defRPr sz="788">
                <a:solidFill>
                  <a:schemeClr val="tx1"/>
                </a:solidFill>
              </a:defRPr>
            </a:lvl1pPr>
          </a:lstStyle>
          <a:p>
            <a:r>
              <a:rPr lang="en-US"/>
              <a:t>Click icon to add picture</a:t>
            </a:r>
            <a:endParaRPr lang="en-US" dirty="0"/>
          </a:p>
        </p:txBody>
      </p:sp>
      <p:sp>
        <p:nvSpPr>
          <p:cNvPr id="42" name="Picture Placeholder 17"/>
          <p:cNvSpPr>
            <a:spLocks noGrp="1"/>
          </p:cNvSpPr>
          <p:nvPr>
            <p:ph type="pic" sz="quarter" idx="26"/>
          </p:nvPr>
        </p:nvSpPr>
        <p:spPr>
          <a:xfrm>
            <a:off x="3450516" y="4509197"/>
            <a:ext cx="939748" cy="1248846"/>
          </a:xfrm>
          <a:solidFill>
            <a:schemeClr val="bg1">
              <a:lumMod val="95000"/>
            </a:schemeClr>
          </a:solidFill>
        </p:spPr>
        <p:txBody>
          <a:bodyPr>
            <a:normAutofit/>
          </a:bodyPr>
          <a:lstStyle>
            <a:lvl1pPr marL="0" indent="0">
              <a:buNone/>
              <a:defRPr sz="788">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2540804160"/>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lide with Placeholder">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2901180" cy="6858000"/>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459091811"/>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Slide with Placeholder">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6242820" y="0"/>
            <a:ext cx="2901180" cy="6858000"/>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4258036194"/>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4 Images">
    <p:spTree>
      <p:nvGrpSpPr>
        <p:cNvPr id="1" name=""/>
        <p:cNvGrpSpPr/>
        <p:nvPr/>
      </p:nvGrpSpPr>
      <p:grpSpPr>
        <a:xfrm>
          <a:off x="0" y="0"/>
          <a:ext cx="0" cy="0"/>
          <a:chOff x="0" y="0"/>
          <a:chExt cx="0" cy="0"/>
        </a:xfrm>
      </p:grpSpPr>
      <p:sp>
        <p:nvSpPr>
          <p:cNvPr id="46" name="Picture Placeholder 13"/>
          <p:cNvSpPr>
            <a:spLocks noGrp="1"/>
          </p:cNvSpPr>
          <p:nvPr>
            <p:ph type="pic" sz="quarter" idx="13"/>
          </p:nvPr>
        </p:nvSpPr>
        <p:spPr>
          <a:xfrm>
            <a:off x="0" y="3383406"/>
            <a:ext cx="1279350" cy="1714500"/>
          </a:xfrm>
          <a:solidFill>
            <a:schemeClr val="bg1">
              <a:lumMod val="95000"/>
            </a:schemeClr>
          </a:solidFill>
          <a:effectLst/>
        </p:spPr>
        <p:txBody>
          <a:bodyPr>
            <a:normAutofit/>
          </a:bodyPr>
          <a:lstStyle>
            <a:lvl1pPr marL="0" indent="0">
              <a:buNone/>
              <a:defRPr sz="1013">
                <a:ln>
                  <a:noFill/>
                </a:ln>
                <a:solidFill>
                  <a:schemeClr val="bg1">
                    <a:lumMod val="85000"/>
                  </a:schemeClr>
                </a:solidFill>
              </a:defRPr>
            </a:lvl1pPr>
          </a:lstStyle>
          <a:p>
            <a:r>
              <a:rPr lang="en-US"/>
              <a:t>Click icon to add picture</a:t>
            </a:r>
            <a:endParaRPr lang="en-US" dirty="0"/>
          </a:p>
        </p:txBody>
      </p:sp>
      <p:sp>
        <p:nvSpPr>
          <p:cNvPr id="47" name="Picture Placeholder 13"/>
          <p:cNvSpPr>
            <a:spLocks noGrp="1"/>
          </p:cNvSpPr>
          <p:nvPr>
            <p:ph type="pic" sz="quarter" idx="14"/>
          </p:nvPr>
        </p:nvSpPr>
        <p:spPr>
          <a:xfrm>
            <a:off x="1306057" y="3383406"/>
            <a:ext cx="1279350" cy="1714500"/>
          </a:xfrm>
          <a:solidFill>
            <a:schemeClr val="bg1">
              <a:lumMod val="95000"/>
            </a:schemeClr>
          </a:solidFill>
          <a:effectLst/>
        </p:spPr>
        <p:txBody>
          <a:bodyPr>
            <a:normAutofit/>
          </a:bodyPr>
          <a:lstStyle>
            <a:lvl1pPr marL="0" indent="0">
              <a:buNone/>
              <a:defRPr sz="1013">
                <a:ln>
                  <a:noFill/>
                </a:ln>
                <a:solidFill>
                  <a:schemeClr val="bg1">
                    <a:lumMod val="85000"/>
                  </a:schemeClr>
                </a:solidFill>
              </a:defRPr>
            </a:lvl1pPr>
          </a:lstStyle>
          <a:p>
            <a:r>
              <a:rPr lang="en-US"/>
              <a:t>Click icon to add picture</a:t>
            </a:r>
            <a:endParaRPr lang="en-US" dirty="0"/>
          </a:p>
        </p:txBody>
      </p:sp>
      <p:sp>
        <p:nvSpPr>
          <p:cNvPr id="49" name="Picture Placeholder 13"/>
          <p:cNvSpPr>
            <a:spLocks noGrp="1"/>
          </p:cNvSpPr>
          <p:nvPr>
            <p:ph type="pic" sz="quarter" idx="16"/>
          </p:nvPr>
        </p:nvSpPr>
        <p:spPr>
          <a:xfrm>
            <a:off x="3924023" y="3383406"/>
            <a:ext cx="1279350" cy="1714500"/>
          </a:xfrm>
          <a:solidFill>
            <a:schemeClr val="bg1">
              <a:lumMod val="95000"/>
            </a:schemeClr>
          </a:solidFill>
          <a:effectLst/>
        </p:spPr>
        <p:txBody>
          <a:bodyPr>
            <a:normAutofit/>
          </a:bodyPr>
          <a:lstStyle>
            <a:lvl1pPr marL="0" indent="0">
              <a:buNone/>
              <a:defRPr sz="1013">
                <a:ln>
                  <a:noFill/>
                </a:ln>
                <a:solidFill>
                  <a:schemeClr val="bg1">
                    <a:lumMod val="85000"/>
                  </a:schemeClr>
                </a:solidFill>
              </a:defRPr>
            </a:lvl1pPr>
          </a:lstStyle>
          <a:p>
            <a:r>
              <a:rPr lang="en-US"/>
              <a:t>Click icon to add picture</a:t>
            </a:r>
            <a:endParaRPr lang="en-US" dirty="0"/>
          </a:p>
        </p:txBody>
      </p:sp>
      <p:sp>
        <p:nvSpPr>
          <p:cNvPr id="50" name="Picture Placeholder 13"/>
          <p:cNvSpPr>
            <a:spLocks noGrp="1"/>
          </p:cNvSpPr>
          <p:nvPr>
            <p:ph type="pic" sz="quarter" idx="17"/>
          </p:nvPr>
        </p:nvSpPr>
        <p:spPr>
          <a:xfrm>
            <a:off x="5245561" y="3383406"/>
            <a:ext cx="1279350" cy="1714500"/>
          </a:xfrm>
          <a:solidFill>
            <a:schemeClr val="bg1">
              <a:lumMod val="95000"/>
            </a:schemeClr>
          </a:solidFill>
          <a:effectLst/>
        </p:spPr>
        <p:txBody>
          <a:bodyPr>
            <a:normAutofit/>
          </a:bodyPr>
          <a:lstStyle>
            <a:lvl1pPr marL="0" indent="0">
              <a:buNone/>
              <a:defRPr sz="1013">
                <a:ln>
                  <a:noFill/>
                </a:ln>
                <a:solidFill>
                  <a:schemeClr val="bg1">
                    <a:lumMod val="85000"/>
                  </a:schemeClr>
                </a:solidFill>
              </a:defRPr>
            </a:lvl1pPr>
          </a:lstStyle>
          <a:p>
            <a:r>
              <a:rPr lang="en-US"/>
              <a:t>Click icon to add picture</a:t>
            </a:r>
            <a:endParaRPr lang="en-US" dirty="0"/>
          </a:p>
        </p:txBody>
      </p:sp>
      <p:sp>
        <p:nvSpPr>
          <p:cNvPr id="51" name="Picture Placeholder 13"/>
          <p:cNvSpPr>
            <a:spLocks noGrp="1"/>
          </p:cNvSpPr>
          <p:nvPr>
            <p:ph type="pic" sz="quarter" idx="18"/>
          </p:nvPr>
        </p:nvSpPr>
        <p:spPr>
          <a:xfrm>
            <a:off x="6557471" y="3383406"/>
            <a:ext cx="1279350" cy="1714500"/>
          </a:xfrm>
          <a:solidFill>
            <a:schemeClr val="bg1">
              <a:lumMod val="95000"/>
            </a:schemeClr>
          </a:solidFill>
          <a:effectLst/>
        </p:spPr>
        <p:txBody>
          <a:bodyPr>
            <a:normAutofit/>
          </a:bodyPr>
          <a:lstStyle>
            <a:lvl1pPr marL="0" indent="0">
              <a:buNone/>
              <a:defRPr sz="1013">
                <a:ln>
                  <a:noFill/>
                </a:ln>
                <a:solidFill>
                  <a:schemeClr val="bg1">
                    <a:lumMod val="85000"/>
                  </a:schemeClr>
                </a:solidFill>
              </a:defRPr>
            </a:lvl1pPr>
          </a:lstStyle>
          <a:p>
            <a:r>
              <a:rPr lang="en-US"/>
              <a:t>Click icon to add picture</a:t>
            </a:r>
            <a:endParaRPr lang="en-US" dirty="0"/>
          </a:p>
        </p:txBody>
      </p:sp>
      <p:sp>
        <p:nvSpPr>
          <p:cNvPr id="53" name="Picture Placeholder 13"/>
          <p:cNvSpPr>
            <a:spLocks noGrp="1"/>
          </p:cNvSpPr>
          <p:nvPr>
            <p:ph type="pic" sz="quarter" idx="20"/>
          </p:nvPr>
        </p:nvSpPr>
        <p:spPr>
          <a:xfrm>
            <a:off x="0" y="5150617"/>
            <a:ext cx="1279350" cy="1714500"/>
          </a:xfrm>
          <a:solidFill>
            <a:schemeClr val="bg1">
              <a:lumMod val="95000"/>
            </a:schemeClr>
          </a:solidFill>
          <a:effectLst/>
        </p:spPr>
        <p:txBody>
          <a:bodyPr>
            <a:normAutofit/>
          </a:bodyPr>
          <a:lstStyle>
            <a:lvl1pPr marL="0" indent="0">
              <a:buNone/>
              <a:defRPr sz="1013">
                <a:ln>
                  <a:noFill/>
                </a:ln>
                <a:solidFill>
                  <a:schemeClr val="bg1">
                    <a:lumMod val="85000"/>
                  </a:schemeClr>
                </a:solidFill>
              </a:defRPr>
            </a:lvl1pPr>
          </a:lstStyle>
          <a:p>
            <a:r>
              <a:rPr lang="en-US"/>
              <a:t>Click icon to add picture</a:t>
            </a:r>
            <a:endParaRPr lang="en-US" dirty="0"/>
          </a:p>
        </p:txBody>
      </p:sp>
      <p:sp>
        <p:nvSpPr>
          <p:cNvPr id="55" name="Picture Placeholder 13"/>
          <p:cNvSpPr>
            <a:spLocks noGrp="1"/>
          </p:cNvSpPr>
          <p:nvPr>
            <p:ph type="pic" sz="quarter" idx="22"/>
          </p:nvPr>
        </p:nvSpPr>
        <p:spPr>
          <a:xfrm>
            <a:off x="2617966" y="5150617"/>
            <a:ext cx="1279350" cy="1714500"/>
          </a:xfrm>
          <a:solidFill>
            <a:schemeClr val="bg1">
              <a:lumMod val="95000"/>
            </a:schemeClr>
          </a:solidFill>
          <a:effectLst/>
        </p:spPr>
        <p:txBody>
          <a:bodyPr>
            <a:normAutofit/>
          </a:bodyPr>
          <a:lstStyle>
            <a:lvl1pPr marL="0" indent="0">
              <a:buNone/>
              <a:defRPr sz="1013">
                <a:ln>
                  <a:noFill/>
                </a:ln>
                <a:solidFill>
                  <a:schemeClr val="bg1">
                    <a:lumMod val="85000"/>
                  </a:schemeClr>
                </a:solidFill>
              </a:defRPr>
            </a:lvl1pPr>
          </a:lstStyle>
          <a:p>
            <a:r>
              <a:rPr lang="en-US"/>
              <a:t>Click icon to add picture</a:t>
            </a:r>
            <a:endParaRPr lang="en-US" dirty="0"/>
          </a:p>
        </p:txBody>
      </p:sp>
      <p:sp>
        <p:nvSpPr>
          <p:cNvPr id="56" name="Picture Placeholder 13"/>
          <p:cNvSpPr>
            <a:spLocks noGrp="1"/>
          </p:cNvSpPr>
          <p:nvPr>
            <p:ph type="pic" sz="quarter" idx="23"/>
          </p:nvPr>
        </p:nvSpPr>
        <p:spPr>
          <a:xfrm>
            <a:off x="3924023" y="5150617"/>
            <a:ext cx="1279350" cy="1714500"/>
          </a:xfrm>
          <a:solidFill>
            <a:schemeClr val="bg1">
              <a:lumMod val="95000"/>
            </a:schemeClr>
          </a:solidFill>
          <a:effectLst/>
        </p:spPr>
        <p:txBody>
          <a:bodyPr>
            <a:normAutofit/>
          </a:bodyPr>
          <a:lstStyle>
            <a:lvl1pPr marL="0" indent="0">
              <a:buNone/>
              <a:defRPr sz="1013">
                <a:ln>
                  <a:noFill/>
                </a:ln>
                <a:solidFill>
                  <a:schemeClr val="bg1">
                    <a:lumMod val="85000"/>
                  </a:schemeClr>
                </a:solidFill>
              </a:defRPr>
            </a:lvl1pPr>
          </a:lstStyle>
          <a:p>
            <a:r>
              <a:rPr lang="en-US"/>
              <a:t>Click icon to add picture</a:t>
            </a:r>
            <a:endParaRPr lang="en-US" dirty="0"/>
          </a:p>
        </p:txBody>
      </p:sp>
      <p:sp>
        <p:nvSpPr>
          <p:cNvPr id="58" name="Picture Placeholder 13"/>
          <p:cNvSpPr>
            <a:spLocks noGrp="1"/>
          </p:cNvSpPr>
          <p:nvPr>
            <p:ph type="pic" sz="quarter" idx="25"/>
          </p:nvPr>
        </p:nvSpPr>
        <p:spPr>
          <a:xfrm>
            <a:off x="6557471" y="5150617"/>
            <a:ext cx="1279350" cy="1714500"/>
          </a:xfrm>
          <a:solidFill>
            <a:schemeClr val="bg1">
              <a:lumMod val="95000"/>
            </a:schemeClr>
          </a:solidFill>
          <a:effectLst/>
        </p:spPr>
        <p:txBody>
          <a:bodyPr>
            <a:normAutofit/>
          </a:bodyPr>
          <a:lstStyle>
            <a:lvl1pPr marL="0" indent="0">
              <a:buNone/>
              <a:defRPr sz="1013">
                <a:ln>
                  <a:noFill/>
                </a:ln>
                <a:solidFill>
                  <a:schemeClr val="bg1">
                    <a:lumMod val="85000"/>
                  </a:schemeClr>
                </a:solidFill>
              </a:defRPr>
            </a:lvl1pPr>
          </a:lstStyle>
          <a:p>
            <a:r>
              <a:rPr lang="en-US"/>
              <a:t>Click icon to add picture</a:t>
            </a:r>
            <a:endParaRPr lang="en-US" dirty="0"/>
          </a:p>
        </p:txBody>
      </p:sp>
      <p:sp>
        <p:nvSpPr>
          <p:cNvPr id="59" name="Picture Placeholder 13"/>
          <p:cNvSpPr>
            <a:spLocks noGrp="1"/>
          </p:cNvSpPr>
          <p:nvPr>
            <p:ph type="pic" sz="quarter" idx="26"/>
          </p:nvPr>
        </p:nvSpPr>
        <p:spPr>
          <a:xfrm>
            <a:off x="7863527" y="5150617"/>
            <a:ext cx="1279350" cy="1714500"/>
          </a:xfrm>
          <a:solidFill>
            <a:schemeClr val="bg1">
              <a:lumMod val="95000"/>
            </a:schemeClr>
          </a:solidFill>
          <a:effectLst/>
        </p:spPr>
        <p:txBody>
          <a:bodyPr>
            <a:normAutofit/>
          </a:bodyPr>
          <a:lstStyle>
            <a:lvl1pPr marL="0" indent="0">
              <a:buNone/>
              <a:defRPr sz="1013">
                <a:ln>
                  <a:noFill/>
                </a:ln>
                <a:solidFill>
                  <a:schemeClr val="bg1">
                    <a:lumMod val="8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1978647847"/>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1_Placeholder">
    <p:spTree>
      <p:nvGrpSpPr>
        <p:cNvPr id="1" name=""/>
        <p:cNvGrpSpPr/>
        <p:nvPr/>
      </p:nvGrpSpPr>
      <p:grpSpPr>
        <a:xfrm>
          <a:off x="0" y="0"/>
          <a:ext cx="0" cy="0"/>
          <a:chOff x="0" y="0"/>
          <a:chExt cx="0" cy="0"/>
        </a:xfrm>
      </p:grpSpPr>
      <p:sp>
        <p:nvSpPr>
          <p:cNvPr id="21" name="Picture Placeholder 2"/>
          <p:cNvSpPr>
            <a:spLocks noGrp="1"/>
          </p:cNvSpPr>
          <p:nvPr>
            <p:ph type="pic" sz="quarter" idx="18"/>
          </p:nvPr>
        </p:nvSpPr>
        <p:spPr>
          <a:xfrm>
            <a:off x="4469981" y="8"/>
            <a:ext cx="2284815" cy="3360809"/>
          </a:xfrm>
          <a:solidFill>
            <a:schemeClr val="bg1">
              <a:lumMod val="95000"/>
            </a:schemeClr>
          </a:solidFill>
        </p:spPr>
        <p:txBody>
          <a:bodyPr>
            <a:normAutofit/>
          </a:bodyPr>
          <a:lstStyle>
            <a:lvl1pPr>
              <a:defRPr sz="788"/>
            </a:lvl1pPr>
          </a:lstStyle>
          <a:p>
            <a:r>
              <a:rPr lang="en-US"/>
              <a:t>Click icon to add picture</a:t>
            </a:r>
          </a:p>
        </p:txBody>
      </p:sp>
      <p:sp>
        <p:nvSpPr>
          <p:cNvPr id="22" name="Picture Placeholder 2"/>
          <p:cNvSpPr>
            <a:spLocks noGrp="1"/>
          </p:cNvSpPr>
          <p:nvPr>
            <p:ph type="pic" sz="quarter" idx="19"/>
          </p:nvPr>
        </p:nvSpPr>
        <p:spPr>
          <a:xfrm>
            <a:off x="6859187" y="8"/>
            <a:ext cx="2284815" cy="3360809"/>
          </a:xfrm>
          <a:solidFill>
            <a:schemeClr val="bg1">
              <a:lumMod val="95000"/>
            </a:schemeClr>
          </a:solidFill>
        </p:spPr>
        <p:txBody>
          <a:bodyPr>
            <a:normAutofit/>
          </a:bodyPr>
          <a:lstStyle>
            <a:lvl1pPr>
              <a:defRPr sz="788"/>
            </a:lvl1pPr>
          </a:lstStyle>
          <a:p>
            <a:r>
              <a:rPr lang="en-US"/>
              <a:t>Click icon to add picture</a:t>
            </a:r>
          </a:p>
        </p:txBody>
      </p:sp>
      <p:sp>
        <p:nvSpPr>
          <p:cNvPr id="23" name="Picture Placeholder 2"/>
          <p:cNvSpPr>
            <a:spLocks noGrp="1"/>
          </p:cNvSpPr>
          <p:nvPr>
            <p:ph type="pic" sz="quarter" idx="20"/>
          </p:nvPr>
        </p:nvSpPr>
        <p:spPr>
          <a:xfrm>
            <a:off x="4469981" y="3497200"/>
            <a:ext cx="2284815" cy="3360809"/>
          </a:xfrm>
          <a:solidFill>
            <a:schemeClr val="bg1">
              <a:lumMod val="95000"/>
            </a:schemeClr>
          </a:solidFill>
        </p:spPr>
        <p:txBody>
          <a:bodyPr>
            <a:normAutofit/>
          </a:bodyPr>
          <a:lstStyle>
            <a:lvl1pPr>
              <a:defRPr sz="788"/>
            </a:lvl1pPr>
          </a:lstStyle>
          <a:p>
            <a:r>
              <a:rPr lang="en-US"/>
              <a:t>Click icon to add picture</a:t>
            </a:r>
          </a:p>
        </p:txBody>
      </p:sp>
      <p:sp>
        <p:nvSpPr>
          <p:cNvPr id="24" name="Picture Placeholder 2"/>
          <p:cNvSpPr>
            <a:spLocks noGrp="1"/>
          </p:cNvSpPr>
          <p:nvPr>
            <p:ph type="pic" sz="quarter" idx="21"/>
          </p:nvPr>
        </p:nvSpPr>
        <p:spPr>
          <a:xfrm>
            <a:off x="6859185" y="3497200"/>
            <a:ext cx="2272894" cy="3360809"/>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2957258536"/>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2_Placeholder">
    <p:spTree>
      <p:nvGrpSpPr>
        <p:cNvPr id="1" name=""/>
        <p:cNvGrpSpPr/>
        <p:nvPr/>
      </p:nvGrpSpPr>
      <p:grpSpPr>
        <a:xfrm>
          <a:off x="0" y="0"/>
          <a:ext cx="0" cy="0"/>
          <a:chOff x="0" y="0"/>
          <a:chExt cx="0" cy="0"/>
        </a:xfrm>
      </p:grpSpPr>
      <p:sp>
        <p:nvSpPr>
          <p:cNvPr id="17" name="Picture Placeholder 2"/>
          <p:cNvSpPr>
            <a:spLocks noGrp="1"/>
          </p:cNvSpPr>
          <p:nvPr>
            <p:ph type="pic" sz="quarter" idx="21"/>
          </p:nvPr>
        </p:nvSpPr>
        <p:spPr>
          <a:xfrm>
            <a:off x="3489545" y="0"/>
            <a:ext cx="1845999" cy="3390900"/>
          </a:xfrm>
          <a:solidFill>
            <a:schemeClr val="bg1">
              <a:lumMod val="95000"/>
            </a:schemeClr>
          </a:solidFill>
        </p:spPr>
        <p:txBody>
          <a:bodyPr>
            <a:normAutofit/>
          </a:bodyPr>
          <a:lstStyle>
            <a:lvl1pPr>
              <a:defRPr sz="788"/>
            </a:lvl1pPr>
          </a:lstStyle>
          <a:p>
            <a:r>
              <a:rPr lang="en-US"/>
              <a:t>Click icon to add picture</a:t>
            </a:r>
          </a:p>
        </p:txBody>
      </p:sp>
      <p:sp>
        <p:nvSpPr>
          <p:cNvPr id="18" name="Picture Placeholder 2"/>
          <p:cNvSpPr>
            <a:spLocks noGrp="1"/>
          </p:cNvSpPr>
          <p:nvPr>
            <p:ph type="pic" sz="quarter" idx="22"/>
          </p:nvPr>
        </p:nvSpPr>
        <p:spPr>
          <a:xfrm>
            <a:off x="3489731" y="3490223"/>
            <a:ext cx="1845999" cy="3367785"/>
          </a:xfrm>
          <a:solidFill>
            <a:schemeClr val="bg1">
              <a:lumMod val="95000"/>
            </a:schemeClr>
          </a:solidFill>
        </p:spPr>
        <p:txBody>
          <a:bodyPr>
            <a:normAutofit/>
          </a:bodyPr>
          <a:lstStyle>
            <a:lvl1pPr>
              <a:defRPr sz="788"/>
            </a:lvl1pPr>
          </a:lstStyle>
          <a:p>
            <a:r>
              <a:rPr lang="en-US"/>
              <a:t>Click icon to add picture</a:t>
            </a:r>
          </a:p>
        </p:txBody>
      </p:sp>
      <p:sp>
        <p:nvSpPr>
          <p:cNvPr id="19" name="Picture Placeholder 2"/>
          <p:cNvSpPr>
            <a:spLocks noGrp="1"/>
          </p:cNvSpPr>
          <p:nvPr>
            <p:ph type="pic" sz="quarter" idx="23"/>
          </p:nvPr>
        </p:nvSpPr>
        <p:spPr>
          <a:xfrm>
            <a:off x="5417504" y="8"/>
            <a:ext cx="1815101" cy="2494759"/>
          </a:xfrm>
          <a:solidFill>
            <a:schemeClr val="bg1">
              <a:lumMod val="95000"/>
            </a:schemeClr>
          </a:solidFill>
        </p:spPr>
        <p:txBody>
          <a:bodyPr>
            <a:normAutofit/>
          </a:bodyPr>
          <a:lstStyle>
            <a:lvl1pPr>
              <a:defRPr sz="788"/>
            </a:lvl1pPr>
          </a:lstStyle>
          <a:p>
            <a:r>
              <a:rPr lang="en-US"/>
              <a:t>Click icon to add picture</a:t>
            </a:r>
          </a:p>
        </p:txBody>
      </p:sp>
      <p:sp>
        <p:nvSpPr>
          <p:cNvPr id="20" name="Picture Placeholder 2"/>
          <p:cNvSpPr>
            <a:spLocks noGrp="1"/>
          </p:cNvSpPr>
          <p:nvPr>
            <p:ph type="pic" sz="quarter" idx="24"/>
          </p:nvPr>
        </p:nvSpPr>
        <p:spPr>
          <a:xfrm>
            <a:off x="5417504" y="2594074"/>
            <a:ext cx="1815101" cy="4263926"/>
          </a:xfrm>
          <a:solidFill>
            <a:schemeClr val="bg1">
              <a:lumMod val="95000"/>
            </a:schemeClr>
          </a:solidFill>
        </p:spPr>
        <p:txBody>
          <a:bodyPr>
            <a:normAutofit/>
          </a:bodyPr>
          <a:lstStyle>
            <a:lvl1pPr>
              <a:defRPr sz="788"/>
            </a:lvl1pPr>
          </a:lstStyle>
          <a:p>
            <a:r>
              <a:rPr lang="en-US"/>
              <a:t>Click icon to add picture</a:t>
            </a:r>
          </a:p>
        </p:txBody>
      </p:sp>
      <p:sp>
        <p:nvSpPr>
          <p:cNvPr id="25" name="Picture Placeholder 2"/>
          <p:cNvSpPr>
            <a:spLocks noGrp="1"/>
          </p:cNvSpPr>
          <p:nvPr>
            <p:ph type="pic" sz="quarter" idx="25"/>
          </p:nvPr>
        </p:nvSpPr>
        <p:spPr>
          <a:xfrm>
            <a:off x="7321827" y="0"/>
            <a:ext cx="1822177" cy="4691270"/>
          </a:xfrm>
          <a:solidFill>
            <a:schemeClr val="bg1">
              <a:lumMod val="95000"/>
            </a:schemeClr>
          </a:solidFill>
        </p:spPr>
        <p:txBody>
          <a:bodyPr>
            <a:normAutofit/>
          </a:bodyPr>
          <a:lstStyle>
            <a:lvl1pPr>
              <a:defRPr sz="788"/>
            </a:lvl1pPr>
          </a:lstStyle>
          <a:p>
            <a:r>
              <a:rPr lang="en-US"/>
              <a:t>Click icon to add picture</a:t>
            </a:r>
          </a:p>
        </p:txBody>
      </p:sp>
      <p:sp>
        <p:nvSpPr>
          <p:cNvPr id="26" name="Picture Placeholder 2"/>
          <p:cNvSpPr>
            <a:spLocks noGrp="1"/>
          </p:cNvSpPr>
          <p:nvPr>
            <p:ph type="pic" sz="quarter" idx="26"/>
          </p:nvPr>
        </p:nvSpPr>
        <p:spPr>
          <a:xfrm>
            <a:off x="7314375" y="4790585"/>
            <a:ext cx="1829629" cy="2067416"/>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1731282059"/>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2_Portfolio Three">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6123778" y="0"/>
            <a:ext cx="3020222" cy="6858000"/>
          </a:xfrm>
        </p:spPr>
        <p:txBody>
          <a:bodyPr>
            <a:normAutofit/>
          </a:bodyPr>
          <a:lstStyle>
            <a:lvl1pPr>
              <a:defRPr sz="675"/>
            </a:lvl1pPr>
          </a:lstStyle>
          <a:p>
            <a:r>
              <a:rPr lang="en-US"/>
              <a:t>Click icon to add picture</a:t>
            </a:r>
          </a:p>
        </p:txBody>
      </p:sp>
      <p:sp>
        <p:nvSpPr>
          <p:cNvPr id="6" name="Picture Placeholder 2"/>
          <p:cNvSpPr>
            <a:spLocks noGrp="1"/>
          </p:cNvSpPr>
          <p:nvPr>
            <p:ph type="pic" sz="quarter" idx="12"/>
          </p:nvPr>
        </p:nvSpPr>
        <p:spPr>
          <a:xfrm>
            <a:off x="1" y="0"/>
            <a:ext cx="3020222" cy="6858000"/>
          </a:xfrm>
        </p:spPr>
        <p:txBody>
          <a:bodyPr>
            <a:normAutofit/>
          </a:bodyPr>
          <a:lstStyle>
            <a:lvl1pPr>
              <a:defRPr sz="675"/>
            </a:lvl1pPr>
          </a:lstStyle>
          <a:p>
            <a:r>
              <a:rPr lang="en-US"/>
              <a:t>Click icon to add picture</a:t>
            </a:r>
          </a:p>
        </p:txBody>
      </p:sp>
      <p:sp>
        <p:nvSpPr>
          <p:cNvPr id="7" name="Picture Placeholder 2"/>
          <p:cNvSpPr>
            <a:spLocks noGrp="1"/>
          </p:cNvSpPr>
          <p:nvPr>
            <p:ph type="pic" sz="quarter" idx="13"/>
          </p:nvPr>
        </p:nvSpPr>
        <p:spPr>
          <a:xfrm>
            <a:off x="3061891" y="0"/>
            <a:ext cx="3020222" cy="3429000"/>
          </a:xfrm>
        </p:spPr>
        <p:txBody>
          <a:bodyPr>
            <a:normAutofit/>
          </a:bodyPr>
          <a:lstStyle>
            <a:lvl1pPr>
              <a:defRPr sz="675"/>
            </a:lvl1pPr>
          </a:lstStyle>
          <a:p>
            <a:r>
              <a:rPr lang="en-US"/>
              <a:t>Click icon to add picture</a:t>
            </a:r>
          </a:p>
        </p:txBody>
      </p:sp>
      <p:sp>
        <p:nvSpPr>
          <p:cNvPr id="8" name="Picture Placeholder 2"/>
          <p:cNvSpPr>
            <a:spLocks noGrp="1"/>
          </p:cNvSpPr>
          <p:nvPr>
            <p:ph type="pic" sz="quarter" idx="14"/>
          </p:nvPr>
        </p:nvSpPr>
        <p:spPr>
          <a:xfrm>
            <a:off x="3061891" y="3488436"/>
            <a:ext cx="3020222" cy="3369564"/>
          </a:xfrm>
        </p:spPr>
        <p:txBody>
          <a:bodyPr>
            <a:normAutofit/>
          </a:bodyPr>
          <a:lstStyle>
            <a:lvl1pPr>
              <a:defRPr sz="675"/>
            </a:lvl1pPr>
          </a:lstStyle>
          <a:p>
            <a:r>
              <a:rPr lang="en-US"/>
              <a:t>Click icon to add picture</a:t>
            </a:r>
          </a:p>
        </p:txBody>
      </p:sp>
    </p:spTree>
    <p:extLst>
      <p:ext uri="{BB962C8B-B14F-4D97-AF65-F5344CB8AC3E}">
        <p14:creationId xmlns:p14="http://schemas.microsoft.com/office/powerpoint/2010/main" val="398324374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883941" y="6422189"/>
            <a:ext cx="2133600" cy="365125"/>
          </a:xfrm>
          <a:prstGeom prst="rect">
            <a:avLst/>
          </a:prstGeom>
        </p:spPr>
        <p:txBody>
          <a:bodyPr vert="horz" lIns="91440" tIns="45720" rIns="91440" bIns="45720" rtlCol="0" anchor="ctr"/>
          <a:lstStyle>
            <a:lvl1pPr algn="r">
              <a:defRPr sz="1500">
                <a:solidFill>
                  <a:schemeClr val="bg1"/>
                </a:solidFill>
                <a:latin typeface="Montserrat Hairline"/>
              </a:defRPr>
            </a:lvl1pPr>
          </a:lstStyle>
          <a:p>
            <a:fld id="{2616F4E3-42CA-A349-9D63-B7AEBBCB1D8C}" type="slidenum">
              <a:rPr lang="en-US" smtClean="0"/>
              <a:pPr/>
              <a:t>‹#›</a:t>
            </a:fld>
            <a:endParaRPr lang="en-US" dirty="0"/>
          </a:p>
        </p:txBody>
      </p:sp>
    </p:spTree>
    <p:extLst>
      <p:ext uri="{BB962C8B-B14F-4D97-AF65-F5344CB8AC3E}">
        <p14:creationId xmlns:p14="http://schemas.microsoft.com/office/powerpoint/2010/main" val="12555779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2_Default Slide">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9144000" cy="6858000"/>
          </a:xfrm>
        </p:spPr>
        <p:txBody>
          <a:bodyPr/>
          <a:lstStyle/>
          <a:p>
            <a:r>
              <a:rPr lang="en-US"/>
              <a:t>Click icon to add picture</a:t>
            </a:r>
          </a:p>
        </p:txBody>
      </p:sp>
    </p:spTree>
    <p:extLst>
      <p:ext uri="{BB962C8B-B14F-4D97-AF65-F5344CB8AC3E}">
        <p14:creationId xmlns:p14="http://schemas.microsoft.com/office/powerpoint/2010/main" val="2135862557"/>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7_Portfolio Three">
    <p:spTree>
      <p:nvGrpSpPr>
        <p:cNvPr id="1" name=""/>
        <p:cNvGrpSpPr/>
        <p:nvPr/>
      </p:nvGrpSpPr>
      <p:grpSpPr>
        <a:xfrm>
          <a:off x="0" y="0"/>
          <a:ext cx="0" cy="0"/>
          <a:chOff x="0" y="0"/>
          <a:chExt cx="0" cy="0"/>
        </a:xfrm>
      </p:grpSpPr>
      <p:sp>
        <p:nvSpPr>
          <p:cNvPr id="30" name="Picture Placeholder 2"/>
          <p:cNvSpPr>
            <a:spLocks noGrp="1"/>
          </p:cNvSpPr>
          <p:nvPr>
            <p:ph type="pic" sz="quarter" idx="10"/>
          </p:nvPr>
        </p:nvSpPr>
        <p:spPr>
          <a:xfrm>
            <a:off x="2" y="0"/>
            <a:ext cx="4571997" cy="6858000"/>
          </a:xfrm>
        </p:spPr>
        <p:txBody>
          <a:bodyPr>
            <a:normAutofit/>
          </a:bodyPr>
          <a:lstStyle>
            <a:lvl1pPr>
              <a:defRPr sz="450"/>
            </a:lvl1pPr>
          </a:lstStyle>
          <a:p>
            <a:r>
              <a:rPr lang="en-US"/>
              <a:t>Click icon to add picture</a:t>
            </a:r>
          </a:p>
        </p:txBody>
      </p:sp>
      <p:sp>
        <p:nvSpPr>
          <p:cNvPr id="31" name="Picture Placeholder 2"/>
          <p:cNvSpPr>
            <a:spLocks noGrp="1"/>
          </p:cNvSpPr>
          <p:nvPr>
            <p:ph type="pic" sz="quarter" idx="11"/>
          </p:nvPr>
        </p:nvSpPr>
        <p:spPr>
          <a:xfrm>
            <a:off x="4572007" y="0"/>
            <a:ext cx="4571995" cy="3429000"/>
          </a:xfrm>
        </p:spPr>
        <p:txBody>
          <a:bodyPr>
            <a:normAutofit/>
          </a:bodyPr>
          <a:lstStyle>
            <a:lvl1pPr>
              <a:defRPr sz="450"/>
            </a:lvl1pPr>
          </a:lstStyle>
          <a:p>
            <a:r>
              <a:rPr lang="en-US"/>
              <a:t>Click icon to add picture</a:t>
            </a:r>
          </a:p>
        </p:txBody>
      </p:sp>
      <p:sp>
        <p:nvSpPr>
          <p:cNvPr id="32" name="Picture Placeholder 2"/>
          <p:cNvSpPr>
            <a:spLocks noGrp="1"/>
          </p:cNvSpPr>
          <p:nvPr>
            <p:ph type="pic" sz="quarter" idx="12"/>
          </p:nvPr>
        </p:nvSpPr>
        <p:spPr>
          <a:xfrm>
            <a:off x="4572007" y="3429000"/>
            <a:ext cx="4571995" cy="3429000"/>
          </a:xfrm>
        </p:spPr>
        <p:txBody>
          <a:bodyPr>
            <a:normAutofit/>
          </a:bodyPr>
          <a:lstStyle>
            <a:lvl1pPr>
              <a:defRPr sz="450"/>
            </a:lvl1pPr>
          </a:lstStyle>
          <a:p>
            <a:r>
              <a:rPr lang="en-US"/>
              <a:t>Click icon to add picture</a:t>
            </a:r>
          </a:p>
        </p:txBody>
      </p:sp>
    </p:spTree>
    <p:extLst>
      <p:ext uri="{BB962C8B-B14F-4D97-AF65-F5344CB8AC3E}">
        <p14:creationId xmlns:p14="http://schemas.microsoft.com/office/powerpoint/2010/main" val="1250708728"/>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8_Portfolio Three">
    <p:spTree>
      <p:nvGrpSpPr>
        <p:cNvPr id="1" name=""/>
        <p:cNvGrpSpPr/>
        <p:nvPr/>
      </p:nvGrpSpPr>
      <p:grpSpPr>
        <a:xfrm>
          <a:off x="0" y="0"/>
          <a:ext cx="0" cy="0"/>
          <a:chOff x="0" y="0"/>
          <a:chExt cx="0" cy="0"/>
        </a:xfrm>
      </p:grpSpPr>
      <p:sp>
        <p:nvSpPr>
          <p:cNvPr id="30" name="Picture Placeholder 2"/>
          <p:cNvSpPr>
            <a:spLocks noGrp="1"/>
          </p:cNvSpPr>
          <p:nvPr>
            <p:ph type="pic" sz="quarter" idx="10"/>
          </p:nvPr>
        </p:nvSpPr>
        <p:spPr>
          <a:xfrm>
            <a:off x="4572005" y="0"/>
            <a:ext cx="4571997" cy="6858000"/>
          </a:xfrm>
        </p:spPr>
        <p:txBody>
          <a:bodyPr>
            <a:normAutofit/>
          </a:bodyPr>
          <a:lstStyle>
            <a:lvl1pPr>
              <a:defRPr sz="450"/>
            </a:lvl1pPr>
          </a:lstStyle>
          <a:p>
            <a:r>
              <a:rPr lang="en-US"/>
              <a:t>Click icon to add picture</a:t>
            </a:r>
          </a:p>
        </p:txBody>
      </p:sp>
      <p:sp>
        <p:nvSpPr>
          <p:cNvPr id="5" name="Picture Placeholder 2"/>
          <p:cNvSpPr>
            <a:spLocks noGrp="1"/>
          </p:cNvSpPr>
          <p:nvPr>
            <p:ph type="pic" sz="quarter" idx="11"/>
          </p:nvPr>
        </p:nvSpPr>
        <p:spPr>
          <a:xfrm>
            <a:off x="4" y="0"/>
            <a:ext cx="4571995" cy="3429000"/>
          </a:xfrm>
        </p:spPr>
        <p:txBody>
          <a:bodyPr>
            <a:normAutofit/>
          </a:bodyPr>
          <a:lstStyle>
            <a:lvl1pPr>
              <a:defRPr sz="450"/>
            </a:lvl1pPr>
          </a:lstStyle>
          <a:p>
            <a:r>
              <a:rPr lang="en-US"/>
              <a:t>Click icon to add picture</a:t>
            </a:r>
          </a:p>
        </p:txBody>
      </p:sp>
      <p:sp>
        <p:nvSpPr>
          <p:cNvPr id="6" name="Picture Placeholder 2"/>
          <p:cNvSpPr>
            <a:spLocks noGrp="1"/>
          </p:cNvSpPr>
          <p:nvPr>
            <p:ph type="pic" sz="quarter" idx="12"/>
          </p:nvPr>
        </p:nvSpPr>
        <p:spPr>
          <a:xfrm>
            <a:off x="4" y="3429000"/>
            <a:ext cx="4571995" cy="3429000"/>
          </a:xfrm>
        </p:spPr>
        <p:txBody>
          <a:bodyPr>
            <a:normAutofit/>
          </a:bodyPr>
          <a:lstStyle>
            <a:lvl1pPr>
              <a:defRPr sz="450"/>
            </a:lvl1pPr>
          </a:lstStyle>
          <a:p>
            <a:r>
              <a:rPr lang="en-US"/>
              <a:t>Click icon to add picture</a:t>
            </a:r>
          </a:p>
        </p:txBody>
      </p:sp>
    </p:spTree>
    <p:extLst>
      <p:ext uri="{BB962C8B-B14F-4D97-AF65-F5344CB8AC3E}">
        <p14:creationId xmlns:p14="http://schemas.microsoft.com/office/powerpoint/2010/main" val="1551565716"/>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883941" y="6422189"/>
            <a:ext cx="2133600" cy="365125"/>
          </a:xfrm>
          <a:prstGeom prst="rect">
            <a:avLst/>
          </a:prstGeom>
        </p:spPr>
        <p:txBody>
          <a:bodyPr vert="horz" lIns="91440" tIns="45720" rIns="91440" bIns="45720" rtlCol="0" anchor="ctr"/>
          <a:lstStyle>
            <a:lvl1pPr algn="r">
              <a:defRPr sz="1500">
                <a:solidFill>
                  <a:schemeClr val="bg1"/>
                </a:solidFill>
                <a:latin typeface="Montserrat Hairline"/>
              </a:defRPr>
            </a:lvl1pPr>
          </a:lstStyle>
          <a:p>
            <a:fld id="{2616F4E3-42CA-A349-9D63-B7AEBBCB1D8C}" type="slidenum">
              <a:rPr lang="en-US" smtClean="0"/>
              <a:pPr/>
              <a:t>‹#›</a:t>
            </a:fld>
            <a:endParaRPr lang="en-US" dirty="0"/>
          </a:p>
        </p:txBody>
      </p:sp>
    </p:spTree>
    <p:extLst>
      <p:ext uri="{BB962C8B-B14F-4D97-AF65-F5344CB8AC3E}">
        <p14:creationId xmlns:p14="http://schemas.microsoft.com/office/powerpoint/2010/main" val="8724104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Picture Page No Text">
    <p:spTree>
      <p:nvGrpSpPr>
        <p:cNvPr id="1" name=""/>
        <p:cNvGrpSpPr/>
        <p:nvPr/>
      </p:nvGrpSpPr>
      <p:grpSpPr>
        <a:xfrm>
          <a:off x="0" y="0"/>
          <a:ext cx="0" cy="0"/>
          <a:chOff x="0" y="0"/>
          <a:chExt cx="0" cy="0"/>
        </a:xfrm>
      </p:grpSpPr>
      <p:sp>
        <p:nvSpPr>
          <p:cNvPr id="14" name="Content Placeholder 13"/>
          <p:cNvSpPr>
            <a:spLocks noGrp="1"/>
          </p:cNvSpPr>
          <p:nvPr>
            <p:ph sz="quarter" idx="15"/>
          </p:nvPr>
        </p:nvSpPr>
        <p:spPr>
          <a:xfrm>
            <a:off x="340097" y="1169588"/>
            <a:ext cx="7881339" cy="4833515"/>
          </a:xfrm>
          <a:noFill/>
        </p:spPr>
        <p:txBody>
          <a:bodyPr>
            <a:normAutofit/>
          </a:bodyPr>
          <a:lstStyle>
            <a:lvl1pPr marL="257162" indent="-257162">
              <a:buClr>
                <a:srgbClr val="C00000"/>
              </a:buClr>
              <a:buFont typeface="Wingdings" pitchFamily="2" charset="2"/>
              <a:buChar char="§"/>
              <a:defRPr sz="1500">
                <a:solidFill>
                  <a:schemeClr val="tx1"/>
                </a:solidFill>
              </a:defRPr>
            </a:lvl1pPr>
            <a:lvl2pPr marL="557185" indent="-214303">
              <a:buClr>
                <a:srgbClr val="C00000"/>
              </a:buClr>
              <a:buFont typeface="Wingdings" pitchFamily="2" charset="2"/>
              <a:buChar char="§"/>
              <a:defRPr sz="1500">
                <a:solidFill>
                  <a:schemeClr val="tx1"/>
                </a:solidFill>
              </a:defRPr>
            </a:lvl2pPr>
            <a:lvl3pPr marL="857207" indent="-171442">
              <a:buClr>
                <a:srgbClr val="C00000"/>
              </a:buClr>
              <a:buFont typeface="Wingdings" pitchFamily="2" charset="2"/>
              <a:buChar char="§"/>
              <a:defRPr sz="1500">
                <a:solidFill>
                  <a:schemeClr val="tx1"/>
                </a:solidFill>
              </a:defRPr>
            </a:lvl3pPr>
            <a:lvl4pPr marL="1200090" indent="-171442">
              <a:buClr>
                <a:srgbClr val="C00000"/>
              </a:buClr>
              <a:buFont typeface="Wingdings" pitchFamily="2" charset="2"/>
              <a:buChar char="§"/>
              <a:defRPr sz="1500">
                <a:solidFill>
                  <a:schemeClr val="tx1"/>
                </a:solidFill>
              </a:defRPr>
            </a:lvl4pPr>
            <a:lvl5pPr marL="1542974" indent="-171442">
              <a:buClr>
                <a:srgbClr val="C00000"/>
              </a:buClr>
              <a:buFont typeface="Wingdings" pitchFamily="2" charset="2"/>
              <a:buChar char="§"/>
              <a:defRPr sz="15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p:nvPr>
        </p:nvSpPr>
        <p:spPr>
          <a:xfrm>
            <a:off x="340097" y="179004"/>
            <a:ext cx="7845879" cy="831097"/>
          </a:xfrm>
          <a:prstGeom prst="rect">
            <a:avLst/>
          </a:prstGeom>
        </p:spPr>
        <p:txBody>
          <a:bodyPr vert="horz" lIns="91440" tIns="45720" rIns="91440" bIns="45720" rtlCol="0" anchor="ctr">
            <a:normAutofit/>
          </a:bodyPr>
          <a:lstStyle>
            <a:lvl1pPr algn="l">
              <a:defRPr sz="2400"/>
            </a:lvl1pPr>
          </a:lstStyle>
          <a:p>
            <a:r>
              <a:rPr lang="en-US" dirty="0"/>
              <a:t>Click to edit Master title style</a:t>
            </a:r>
          </a:p>
        </p:txBody>
      </p:sp>
      <p:sp>
        <p:nvSpPr>
          <p:cNvPr id="5" name="Slide Number Placeholder 5"/>
          <p:cNvSpPr>
            <a:spLocks noGrp="1"/>
          </p:cNvSpPr>
          <p:nvPr>
            <p:ph type="sldNum" sz="quarter" idx="4"/>
          </p:nvPr>
        </p:nvSpPr>
        <p:spPr>
          <a:xfrm>
            <a:off x="6883941" y="6422189"/>
            <a:ext cx="2133600" cy="365125"/>
          </a:xfrm>
          <a:prstGeom prst="rect">
            <a:avLst/>
          </a:prstGeom>
        </p:spPr>
        <p:txBody>
          <a:bodyPr vert="horz" lIns="91440" tIns="45720" rIns="91440" bIns="45720" rtlCol="0" anchor="ctr"/>
          <a:lstStyle>
            <a:lvl1pPr algn="r">
              <a:defRPr sz="1500">
                <a:solidFill>
                  <a:schemeClr val="bg1"/>
                </a:solidFill>
                <a:latin typeface="Montserrat Hairline"/>
              </a:defRPr>
            </a:lvl1pPr>
          </a:lstStyle>
          <a:p>
            <a:fld id="{2616F4E3-42CA-A349-9D63-B7AEBBCB1D8C}" type="slidenum">
              <a:rPr lang="en-US" smtClean="0"/>
              <a:pPr/>
              <a:t>‹#›</a:t>
            </a:fld>
            <a:endParaRPr lang="en-US" dirty="0"/>
          </a:p>
        </p:txBody>
      </p:sp>
    </p:spTree>
    <p:extLst>
      <p:ext uri="{BB962C8B-B14F-4D97-AF65-F5344CB8AC3E}">
        <p14:creationId xmlns:p14="http://schemas.microsoft.com/office/powerpoint/2010/main" val="280796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Single Title no text">
    <p:spTree>
      <p:nvGrpSpPr>
        <p:cNvPr id="1" name=""/>
        <p:cNvGrpSpPr/>
        <p:nvPr/>
      </p:nvGrpSpPr>
      <p:grpSpPr>
        <a:xfrm>
          <a:off x="0" y="0"/>
          <a:ext cx="0" cy="0"/>
          <a:chOff x="0" y="0"/>
          <a:chExt cx="0" cy="0"/>
        </a:xfrm>
      </p:grpSpPr>
      <p:sp>
        <p:nvSpPr>
          <p:cNvPr id="11" name="Title 1"/>
          <p:cNvSpPr>
            <a:spLocks noGrp="1"/>
          </p:cNvSpPr>
          <p:nvPr>
            <p:ph type="title"/>
          </p:nvPr>
        </p:nvSpPr>
        <p:spPr>
          <a:xfrm>
            <a:off x="87553" y="261280"/>
            <a:ext cx="5865779" cy="445209"/>
          </a:xfrm>
        </p:spPr>
        <p:txBody>
          <a:bodyPr>
            <a:noAutofit/>
          </a:bodyPr>
          <a:lstStyle>
            <a:lvl1pPr algn="l">
              <a:defRPr sz="1800">
                <a:solidFill>
                  <a:schemeClr val="tx1"/>
                </a:solidFill>
              </a:defRPr>
            </a:lvl1pPr>
          </a:lstStyle>
          <a:p>
            <a:r>
              <a:rPr lang="en-US" dirty="0"/>
              <a:t>Click to edit Master title style</a:t>
            </a:r>
          </a:p>
        </p:txBody>
      </p:sp>
      <p:sp>
        <p:nvSpPr>
          <p:cNvPr id="3" name="Text Placeholder 2"/>
          <p:cNvSpPr>
            <a:spLocks noGrp="1"/>
          </p:cNvSpPr>
          <p:nvPr>
            <p:ph type="body" sz="quarter" idx="13" hasCustomPrompt="1"/>
          </p:nvPr>
        </p:nvSpPr>
        <p:spPr>
          <a:xfrm>
            <a:off x="87549" y="778212"/>
            <a:ext cx="5865780" cy="301558"/>
          </a:xfrm>
        </p:spPr>
        <p:txBody>
          <a:bodyPr>
            <a:normAutofit/>
          </a:bodyPr>
          <a:lstStyle>
            <a:lvl1pPr marL="0" indent="0">
              <a:buNone/>
              <a:defRPr sz="1050">
                <a:solidFill>
                  <a:srgbClr val="C00000"/>
                </a:solidFill>
                <a:latin typeface="Montserrat Hairline"/>
              </a:defRPr>
            </a:lvl1pPr>
            <a:lvl2pPr marL="342884" indent="0">
              <a:buNone/>
              <a:defRPr>
                <a:solidFill>
                  <a:srgbClr val="F37321"/>
                </a:solidFill>
                <a:latin typeface="ITC Franklin Gothic Book"/>
              </a:defRPr>
            </a:lvl2pPr>
            <a:lvl3pPr marL="685766" indent="0">
              <a:buNone/>
              <a:defRPr>
                <a:solidFill>
                  <a:srgbClr val="F37321"/>
                </a:solidFill>
                <a:latin typeface="ITC Franklin Gothic Book"/>
              </a:defRPr>
            </a:lvl3pPr>
            <a:lvl4pPr marL="1028649" indent="0">
              <a:buNone/>
              <a:defRPr>
                <a:solidFill>
                  <a:srgbClr val="F37321"/>
                </a:solidFill>
                <a:latin typeface="ITC Franklin Gothic Book"/>
              </a:defRPr>
            </a:lvl4pPr>
            <a:lvl5pPr marL="1371532" indent="0">
              <a:buNone/>
              <a:defRPr>
                <a:solidFill>
                  <a:srgbClr val="F37321"/>
                </a:solidFill>
                <a:latin typeface="ITC Franklin Gothic Book"/>
              </a:defRPr>
            </a:lvl5pPr>
          </a:lstStyle>
          <a:p>
            <a:pPr lvl="0"/>
            <a:r>
              <a:rPr lang="en-US" dirty="0"/>
              <a:t>Click to edit Master subtitle styles</a:t>
            </a:r>
          </a:p>
        </p:txBody>
      </p:sp>
      <p:sp>
        <p:nvSpPr>
          <p:cNvPr id="5" name="Text Placeholder 4"/>
          <p:cNvSpPr>
            <a:spLocks noGrp="1"/>
          </p:cNvSpPr>
          <p:nvPr>
            <p:ph type="body" sz="quarter" idx="14"/>
          </p:nvPr>
        </p:nvSpPr>
        <p:spPr>
          <a:xfrm>
            <a:off x="87551" y="1151494"/>
            <a:ext cx="8226651" cy="4883150"/>
          </a:xfrm>
        </p:spPr>
        <p:txBody>
          <a:bodyPr/>
          <a:lstStyle>
            <a:lvl1pPr marL="257162" indent="-257162">
              <a:buClr>
                <a:srgbClr val="C00000"/>
              </a:buClr>
              <a:buFont typeface="Wingdings" pitchFamily="2" charset="2"/>
              <a:buChar char="§"/>
              <a:defRPr sz="1350">
                <a:solidFill>
                  <a:schemeClr val="tx1"/>
                </a:solidFill>
              </a:defRPr>
            </a:lvl1pPr>
            <a:lvl2pPr marL="557185" indent="-214303">
              <a:buClr>
                <a:srgbClr val="C00000"/>
              </a:buClr>
              <a:buFont typeface="Wingdings" pitchFamily="2" charset="2"/>
              <a:buChar char="§"/>
              <a:defRPr sz="1200">
                <a:solidFill>
                  <a:schemeClr val="tx1"/>
                </a:solidFill>
              </a:defRPr>
            </a:lvl2pPr>
            <a:lvl3pPr marL="857207" indent="-171442">
              <a:buClr>
                <a:srgbClr val="C00000"/>
              </a:buClr>
              <a:buFont typeface="Wingdings" pitchFamily="2" charset="2"/>
              <a:buChar char="§"/>
              <a:defRPr sz="1050">
                <a:solidFill>
                  <a:schemeClr val="tx1"/>
                </a:solidFill>
              </a:defRPr>
            </a:lvl3pPr>
            <a:lvl4pPr marL="1200090" indent="-171442">
              <a:buClr>
                <a:srgbClr val="C00000"/>
              </a:buClr>
              <a:buFont typeface="Wingdings" pitchFamily="2" charset="2"/>
              <a:buChar char="§"/>
              <a:defRPr sz="900">
                <a:solidFill>
                  <a:schemeClr val="tx1"/>
                </a:solidFill>
              </a:defRPr>
            </a:lvl4pPr>
            <a:lvl5pPr marL="1542974" indent="-171442">
              <a:buClr>
                <a:srgbClr val="C00000"/>
              </a:buClr>
              <a:buFont typeface="Wingdings" pitchFamily="2" charset="2"/>
              <a:buChar char="§"/>
              <a:defRPr sz="7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883941" y="6422189"/>
            <a:ext cx="2133600" cy="365125"/>
          </a:xfrm>
          <a:prstGeom prst="rect">
            <a:avLst/>
          </a:prstGeom>
        </p:spPr>
        <p:txBody>
          <a:bodyPr vert="horz" lIns="91440" tIns="45720" rIns="91440" bIns="45720" rtlCol="0" anchor="ctr"/>
          <a:lstStyle>
            <a:lvl1pPr algn="r">
              <a:defRPr sz="1500">
                <a:solidFill>
                  <a:schemeClr val="bg1"/>
                </a:solidFill>
                <a:latin typeface="Montserrat Hairline"/>
              </a:defRPr>
            </a:lvl1pPr>
          </a:lstStyle>
          <a:p>
            <a:fld id="{2616F4E3-42CA-A349-9D63-B7AEBBCB1D8C}" type="slidenum">
              <a:rPr lang="en-US" smtClean="0"/>
              <a:pPr/>
              <a:t>‹#›</a:t>
            </a:fld>
            <a:endParaRPr lang="en-US" dirty="0"/>
          </a:p>
        </p:txBody>
      </p:sp>
    </p:spTree>
    <p:extLst>
      <p:ext uri="{BB962C8B-B14F-4D97-AF65-F5344CB8AC3E}">
        <p14:creationId xmlns:p14="http://schemas.microsoft.com/office/powerpoint/2010/main" val="118724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ingle Title no text">
    <p:spTree>
      <p:nvGrpSpPr>
        <p:cNvPr id="1" name=""/>
        <p:cNvGrpSpPr/>
        <p:nvPr/>
      </p:nvGrpSpPr>
      <p:grpSpPr>
        <a:xfrm>
          <a:off x="0" y="0"/>
          <a:ext cx="0" cy="0"/>
          <a:chOff x="0" y="0"/>
          <a:chExt cx="0" cy="0"/>
        </a:xfrm>
      </p:grpSpPr>
      <p:sp>
        <p:nvSpPr>
          <p:cNvPr id="11" name="Title 1"/>
          <p:cNvSpPr>
            <a:spLocks noGrp="1"/>
          </p:cNvSpPr>
          <p:nvPr>
            <p:ph type="title"/>
          </p:nvPr>
        </p:nvSpPr>
        <p:spPr>
          <a:xfrm>
            <a:off x="87553" y="634569"/>
            <a:ext cx="5865779" cy="445209"/>
          </a:xfrm>
        </p:spPr>
        <p:txBody>
          <a:bodyPr>
            <a:noAutofit/>
          </a:bodyPr>
          <a:lstStyle>
            <a:lvl1pPr algn="l">
              <a:defRPr sz="1800">
                <a:solidFill>
                  <a:schemeClr val="tx1"/>
                </a:solidFill>
              </a:defRPr>
            </a:lvl1pPr>
          </a:lstStyle>
          <a:p>
            <a:r>
              <a:rPr lang="en-US" dirty="0"/>
              <a:t>Click to edit Master title style</a:t>
            </a:r>
          </a:p>
        </p:txBody>
      </p:sp>
      <p:sp>
        <p:nvSpPr>
          <p:cNvPr id="3" name="Text Placeholder 2"/>
          <p:cNvSpPr>
            <a:spLocks noGrp="1"/>
          </p:cNvSpPr>
          <p:nvPr>
            <p:ph type="body" sz="quarter" idx="13" hasCustomPrompt="1"/>
          </p:nvPr>
        </p:nvSpPr>
        <p:spPr>
          <a:xfrm>
            <a:off x="87548" y="1079770"/>
            <a:ext cx="5865780" cy="301558"/>
          </a:xfrm>
        </p:spPr>
        <p:txBody>
          <a:bodyPr>
            <a:normAutofit/>
          </a:bodyPr>
          <a:lstStyle>
            <a:lvl1pPr marL="0" indent="0">
              <a:buNone/>
              <a:defRPr sz="1050">
                <a:solidFill>
                  <a:srgbClr val="C00000"/>
                </a:solidFill>
                <a:latin typeface="Montserrat Hairline"/>
              </a:defRPr>
            </a:lvl1pPr>
            <a:lvl2pPr marL="342884" indent="0">
              <a:buNone/>
              <a:defRPr>
                <a:solidFill>
                  <a:srgbClr val="F37321"/>
                </a:solidFill>
                <a:latin typeface="ITC Franklin Gothic Book"/>
              </a:defRPr>
            </a:lvl2pPr>
            <a:lvl3pPr marL="685766" indent="0">
              <a:buNone/>
              <a:defRPr>
                <a:solidFill>
                  <a:srgbClr val="F37321"/>
                </a:solidFill>
                <a:latin typeface="ITC Franklin Gothic Book"/>
              </a:defRPr>
            </a:lvl3pPr>
            <a:lvl4pPr marL="1028649" indent="0">
              <a:buNone/>
              <a:defRPr>
                <a:solidFill>
                  <a:srgbClr val="F37321"/>
                </a:solidFill>
                <a:latin typeface="ITC Franklin Gothic Book"/>
              </a:defRPr>
            </a:lvl4pPr>
            <a:lvl5pPr marL="1371532" indent="0">
              <a:buNone/>
              <a:defRPr>
                <a:solidFill>
                  <a:srgbClr val="F37321"/>
                </a:solidFill>
                <a:latin typeface="ITC Franklin Gothic Book"/>
              </a:defRPr>
            </a:lvl5pPr>
          </a:lstStyle>
          <a:p>
            <a:pPr lvl="0"/>
            <a:r>
              <a:rPr lang="en-US" dirty="0"/>
              <a:t>Click to edit Master subtitle styles</a:t>
            </a:r>
          </a:p>
        </p:txBody>
      </p:sp>
      <p:sp>
        <p:nvSpPr>
          <p:cNvPr id="5" name="Text Placeholder 4"/>
          <p:cNvSpPr>
            <a:spLocks noGrp="1"/>
          </p:cNvSpPr>
          <p:nvPr>
            <p:ph type="body" sz="quarter" idx="14"/>
          </p:nvPr>
        </p:nvSpPr>
        <p:spPr>
          <a:xfrm>
            <a:off x="68264" y="1381133"/>
            <a:ext cx="8226651" cy="4675931"/>
          </a:xfrm>
        </p:spPr>
        <p:txBody>
          <a:bodyPr/>
          <a:lstStyle>
            <a:lvl1pPr marL="257162" indent="-257162">
              <a:buClr>
                <a:srgbClr val="C00000"/>
              </a:buClr>
              <a:buFont typeface="Wingdings" pitchFamily="2" charset="2"/>
              <a:buChar char="§"/>
              <a:defRPr sz="1350">
                <a:solidFill>
                  <a:schemeClr val="tx1"/>
                </a:solidFill>
              </a:defRPr>
            </a:lvl1pPr>
            <a:lvl2pPr marL="557185" indent="-214303">
              <a:buClr>
                <a:srgbClr val="C00000"/>
              </a:buClr>
              <a:buFont typeface="Wingdings" pitchFamily="2" charset="2"/>
              <a:buChar char="§"/>
              <a:defRPr sz="1200">
                <a:solidFill>
                  <a:schemeClr val="tx1"/>
                </a:solidFill>
              </a:defRPr>
            </a:lvl2pPr>
            <a:lvl3pPr marL="857207" indent="-171442">
              <a:buClr>
                <a:srgbClr val="C00000"/>
              </a:buClr>
              <a:buFont typeface="Wingdings" pitchFamily="2" charset="2"/>
              <a:buChar char="§"/>
              <a:defRPr sz="1050">
                <a:solidFill>
                  <a:schemeClr val="tx1"/>
                </a:solidFill>
              </a:defRPr>
            </a:lvl3pPr>
            <a:lvl4pPr marL="1200090" indent="-171442">
              <a:buClr>
                <a:srgbClr val="C00000"/>
              </a:buClr>
              <a:buFont typeface="Wingdings" pitchFamily="2" charset="2"/>
              <a:buChar char="§"/>
              <a:defRPr sz="900">
                <a:solidFill>
                  <a:schemeClr val="tx1"/>
                </a:solidFill>
              </a:defRPr>
            </a:lvl4pPr>
            <a:lvl5pPr marL="1542974" indent="-171442">
              <a:buClr>
                <a:srgbClr val="C00000"/>
              </a:buClr>
              <a:buFont typeface="Wingdings" pitchFamily="2" charset="2"/>
              <a:buChar char="§"/>
              <a:defRPr sz="7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883941" y="6422189"/>
            <a:ext cx="2133600" cy="365125"/>
          </a:xfrm>
          <a:prstGeom prst="rect">
            <a:avLst/>
          </a:prstGeom>
        </p:spPr>
        <p:txBody>
          <a:bodyPr vert="horz" lIns="91440" tIns="45720" rIns="91440" bIns="45720" rtlCol="0" anchor="ctr"/>
          <a:lstStyle>
            <a:lvl1pPr algn="r">
              <a:defRPr sz="1500">
                <a:solidFill>
                  <a:schemeClr val="bg1"/>
                </a:solidFill>
                <a:latin typeface="Montserrat Hairline"/>
              </a:defRPr>
            </a:lvl1pPr>
          </a:lstStyle>
          <a:p>
            <a:fld id="{2616F4E3-42CA-A349-9D63-B7AEBBCB1D8C}" type="slidenum">
              <a:rPr lang="en-US" smtClean="0"/>
              <a:pPr/>
              <a:t>‹#›</a:t>
            </a:fld>
            <a:endParaRPr lang="en-US" dirty="0"/>
          </a:p>
        </p:txBody>
      </p:sp>
    </p:spTree>
    <p:extLst>
      <p:ext uri="{BB962C8B-B14F-4D97-AF65-F5344CB8AC3E}">
        <p14:creationId xmlns:p14="http://schemas.microsoft.com/office/powerpoint/2010/main" val="108709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5293042"/>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p:cNvSpPr/>
          <p:nvPr/>
        </p:nvSpPr>
        <p:spPr>
          <a:xfrm>
            <a:off x="1" y="0"/>
            <a:ext cx="1829276" cy="15457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p>
        </p:txBody>
      </p:sp>
    </p:spTree>
    <p:extLst>
      <p:ext uri="{BB962C8B-B14F-4D97-AF65-F5344CB8AC3E}">
        <p14:creationId xmlns:p14="http://schemas.microsoft.com/office/powerpoint/2010/main" val="2803410026"/>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283609713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laceholder-minu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734783" y="1280161"/>
            <a:ext cx="2126534" cy="4297680"/>
          </a:xfrm>
          <a:solidFill>
            <a:schemeClr val="bg1">
              <a:lumMod val="95000"/>
            </a:schemeClr>
          </a:solidFill>
        </p:spPr>
        <p:txBody>
          <a:bodyPr>
            <a:normAutofit/>
          </a:bodyPr>
          <a:lstStyle>
            <a:lvl1pPr>
              <a:defRPr sz="788"/>
            </a:lvl1pPr>
          </a:lstStyle>
          <a:p>
            <a:r>
              <a:rPr lang="en-US"/>
              <a:t>Click icon to add picture</a:t>
            </a:r>
          </a:p>
        </p:txBody>
      </p:sp>
    </p:spTree>
    <p:extLst>
      <p:ext uri="{BB962C8B-B14F-4D97-AF65-F5344CB8AC3E}">
        <p14:creationId xmlns:p14="http://schemas.microsoft.com/office/powerpoint/2010/main" val="1788427012"/>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9" Type="http://schemas.openxmlformats.org/officeDocument/2006/relationships/slideLayout" Target="../slideLayouts/slideLayout44.xml"/><Relationship Id="rId3" Type="http://schemas.openxmlformats.org/officeDocument/2006/relationships/slideLayout" Target="../slideLayouts/slideLayout8.xml"/><Relationship Id="rId21" Type="http://schemas.openxmlformats.org/officeDocument/2006/relationships/slideLayout" Target="../slideLayouts/slideLayout26.xml"/><Relationship Id="rId34" Type="http://schemas.openxmlformats.org/officeDocument/2006/relationships/slideLayout" Target="../slideLayouts/slideLayout39.xml"/><Relationship Id="rId42" Type="http://schemas.openxmlformats.org/officeDocument/2006/relationships/image" Target="../media/image2.png"/><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38" Type="http://schemas.openxmlformats.org/officeDocument/2006/relationships/slideLayout" Target="../slideLayouts/slideLayout43.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41"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37" Type="http://schemas.openxmlformats.org/officeDocument/2006/relationships/slideLayout" Target="../slideLayouts/slideLayout42.xml"/><Relationship Id="rId40" Type="http://schemas.openxmlformats.org/officeDocument/2006/relationships/slideLayout" Target="../slideLayouts/slideLayout45.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slideLayout" Target="../slideLayouts/slideLayout41.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2" y="274638"/>
            <a:ext cx="7845879"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2" y="1600201"/>
            <a:ext cx="7845879" cy="421581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883941" y="6283843"/>
            <a:ext cx="2133600" cy="503464"/>
          </a:xfrm>
          <a:prstGeom prst="rect">
            <a:avLst/>
          </a:prstGeom>
        </p:spPr>
        <p:txBody>
          <a:bodyPr vert="horz" lIns="91440" tIns="45720" rIns="91440" bIns="45720" rtlCol="0" anchor="ctr"/>
          <a:lstStyle>
            <a:lvl1pPr algn="r">
              <a:defRPr sz="1500">
                <a:solidFill>
                  <a:schemeClr val="bg1"/>
                </a:solidFill>
                <a:latin typeface="Montserrat Hairline"/>
              </a:defRPr>
            </a:lvl1pPr>
          </a:lstStyle>
          <a:p>
            <a:fld id="{2616F4E3-42CA-A349-9D63-B7AEBBCB1D8C}" type="slidenum">
              <a:rPr lang="en-US" smtClean="0"/>
              <a:pPr/>
              <a:t>‹#›</a:t>
            </a:fld>
            <a:endParaRPr lang="en-US" dirty="0"/>
          </a:p>
        </p:txBody>
      </p:sp>
      <p:sp>
        <p:nvSpPr>
          <p:cNvPr id="8" name="Rectangle 2">
            <a:extLst>
              <a:ext uri="{FF2B5EF4-FFF2-40B4-BE49-F238E27FC236}">
                <a16:creationId xmlns:a16="http://schemas.microsoft.com/office/drawing/2014/main" id="{76FE519C-46D6-4579-B302-5EEA9877F865}"/>
              </a:ext>
            </a:extLst>
          </p:cNvPr>
          <p:cNvSpPr txBox="1">
            <a:spLocks/>
          </p:cNvSpPr>
          <p:nvPr userDrawn="1"/>
        </p:nvSpPr>
        <p:spPr>
          <a:xfrm>
            <a:off x="8351338" y="2049553"/>
            <a:ext cx="639212" cy="4737754"/>
          </a:xfrm>
          <a:prstGeom prst="rect">
            <a:avLst/>
          </a:prstGeom>
        </p:spPr>
        <p:txBody>
          <a:bodyPr vert="vert" lIns="109728" tIns="54864" rIns="109728" bIns="54864" anchor="ctr">
            <a:noAutofit/>
          </a:bodyPr>
          <a:lstStyle>
            <a:lvl1pPr algn="l" defTabSz="457200" rtl="0" eaLnBrk="1" latinLnBrk="0" hangingPunct="1">
              <a:spcBef>
                <a:spcPct val="0"/>
              </a:spcBef>
              <a:buNone/>
              <a:defRPr sz="3600" b="1" kern="1200">
                <a:solidFill>
                  <a:schemeClr val="tx1"/>
                </a:solidFill>
                <a:latin typeface="Montserrat Hairline"/>
                <a:ea typeface="+mj-ea"/>
                <a:cs typeface="+mj-cs"/>
              </a:defRPr>
            </a:lvl1pPr>
          </a:lstStyle>
          <a:p>
            <a:pPr marL="0" marR="0" lvl="0" indent="0" algn="l" defTabSz="342884"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a:ln>
                  <a:noFill/>
                </a:ln>
                <a:solidFill>
                  <a:sysClr val="windowText" lastClr="000000"/>
                </a:solidFill>
                <a:effectLst/>
                <a:uLnTx/>
                <a:uFillTx/>
                <a:latin typeface="Montserrat Hairline"/>
                <a:ea typeface="+mj-ea"/>
                <a:cs typeface="+mj-cs"/>
              </a:rPr>
              <a:t>Click to edit Master title style</a:t>
            </a:r>
          </a:p>
        </p:txBody>
      </p:sp>
      <p:pic>
        <p:nvPicPr>
          <p:cNvPr id="9" name="Picture 2">
            <a:extLst>
              <a:ext uri="{FF2B5EF4-FFF2-40B4-BE49-F238E27FC236}">
                <a16:creationId xmlns:a16="http://schemas.microsoft.com/office/drawing/2014/main" id="{5072813C-06D1-43B0-8343-EFDFCD0BC284}"/>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rot="5400000">
            <a:off x="7732417" y="853242"/>
            <a:ext cx="1828799" cy="68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61" r:id="rId4"/>
    <p:sldLayoutId id="2147483663" r:id="rId5"/>
  </p:sldLayoutIdLst>
  <p:hf hdr="0" dt="0"/>
  <p:txStyles>
    <p:titleStyle>
      <a:lvl1pPr algn="l" defTabSz="342884" rtl="0" eaLnBrk="1" latinLnBrk="0" hangingPunct="1">
        <a:spcBef>
          <a:spcPct val="0"/>
        </a:spcBef>
        <a:buNone/>
        <a:defRPr sz="2700" b="1" kern="1200">
          <a:solidFill>
            <a:schemeClr val="tx1"/>
          </a:solidFill>
          <a:latin typeface="Montserrat Hairline"/>
          <a:ea typeface="+mj-ea"/>
          <a:cs typeface="+mj-cs"/>
        </a:defRPr>
      </a:lvl1pPr>
    </p:titleStyle>
    <p:bodyStyle>
      <a:lvl1pPr marL="257162" indent="-257162" algn="l" defTabSz="342884" rtl="0" eaLnBrk="1" latinLnBrk="0" hangingPunct="1">
        <a:spcBef>
          <a:spcPct val="20000"/>
        </a:spcBef>
        <a:buClr>
          <a:srgbClr val="C00000"/>
        </a:buClr>
        <a:buFont typeface="Arial"/>
        <a:buChar char="•"/>
        <a:defRPr sz="2400" kern="1200">
          <a:solidFill>
            <a:schemeClr val="tx1"/>
          </a:solidFill>
          <a:latin typeface="Montserrat Hairline"/>
          <a:ea typeface="+mn-ea"/>
          <a:cs typeface="+mn-cs"/>
        </a:defRPr>
      </a:lvl1pPr>
      <a:lvl2pPr marL="557185" indent="-214303" algn="l" defTabSz="342884" rtl="0" eaLnBrk="1" latinLnBrk="0" hangingPunct="1">
        <a:spcBef>
          <a:spcPct val="20000"/>
        </a:spcBef>
        <a:buClr>
          <a:srgbClr val="C00000"/>
        </a:buClr>
        <a:buFont typeface="Arial"/>
        <a:buChar char="–"/>
        <a:defRPr sz="2100" kern="1200">
          <a:solidFill>
            <a:schemeClr val="tx1"/>
          </a:solidFill>
          <a:latin typeface="Montserrat Hairline"/>
          <a:ea typeface="+mn-ea"/>
          <a:cs typeface="+mn-cs"/>
        </a:defRPr>
      </a:lvl2pPr>
      <a:lvl3pPr marL="857207" indent="-171442" algn="l" defTabSz="342884" rtl="0" eaLnBrk="1" latinLnBrk="0" hangingPunct="1">
        <a:spcBef>
          <a:spcPct val="20000"/>
        </a:spcBef>
        <a:buClr>
          <a:srgbClr val="C00000"/>
        </a:buClr>
        <a:buFont typeface="Arial"/>
        <a:buChar char="•"/>
        <a:defRPr sz="1800" kern="1200">
          <a:solidFill>
            <a:schemeClr val="tx1"/>
          </a:solidFill>
          <a:latin typeface="Montserrat Hairline"/>
          <a:ea typeface="+mn-ea"/>
          <a:cs typeface="+mn-cs"/>
        </a:defRPr>
      </a:lvl3pPr>
      <a:lvl4pPr marL="1200090" indent="-171442" algn="l" defTabSz="342884" rtl="0" eaLnBrk="1" latinLnBrk="0" hangingPunct="1">
        <a:spcBef>
          <a:spcPct val="20000"/>
        </a:spcBef>
        <a:buClr>
          <a:srgbClr val="C00000"/>
        </a:buClr>
        <a:buFont typeface="Arial"/>
        <a:buChar char="–"/>
        <a:defRPr sz="1500" kern="1200">
          <a:solidFill>
            <a:schemeClr val="tx1"/>
          </a:solidFill>
          <a:latin typeface="Montserrat Hairline"/>
          <a:ea typeface="+mn-ea"/>
          <a:cs typeface="+mn-cs"/>
        </a:defRPr>
      </a:lvl4pPr>
      <a:lvl5pPr marL="1542974" indent="-171442" algn="l" defTabSz="342884" rtl="0" eaLnBrk="1" latinLnBrk="0" hangingPunct="1">
        <a:spcBef>
          <a:spcPct val="20000"/>
        </a:spcBef>
        <a:buClr>
          <a:srgbClr val="C00000"/>
        </a:buClr>
        <a:buFont typeface="Arial"/>
        <a:buChar char="»"/>
        <a:defRPr sz="1500" kern="1200">
          <a:solidFill>
            <a:schemeClr val="tx1"/>
          </a:solidFill>
          <a:latin typeface="Montserrat Hairline"/>
          <a:ea typeface="+mn-ea"/>
          <a:cs typeface="+mn-cs"/>
        </a:defRPr>
      </a:lvl5pPr>
      <a:lvl6pPr marL="1885856" indent="-171442" algn="l" defTabSz="342884"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4"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4" rtl="0" eaLnBrk="1" latinLnBrk="0" hangingPunct="1">
        <a:spcBef>
          <a:spcPct val="20000"/>
        </a:spcBef>
        <a:buFont typeface="Arial"/>
        <a:buChar char="•"/>
        <a:defRPr sz="1500" kern="1200">
          <a:solidFill>
            <a:schemeClr val="tx1"/>
          </a:solidFill>
          <a:latin typeface="+mn-lt"/>
          <a:ea typeface="+mn-ea"/>
          <a:cs typeface="+mn-cs"/>
        </a:defRPr>
      </a:lvl8pPr>
      <a:lvl9pPr marL="2914505" indent="-171442" algn="l" defTabSz="342884"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4" rtl="0" eaLnBrk="1" latinLnBrk="0" hangingPunct="1">
        <a:defRPr sz="1350" kern="1200">
          <a:solidFill>
            <a:schemeClr val="tx1"/>
          </a:solidFill>
          <a:latin typeface="+mn-lt"/>
          <a:ea typeface="+mn-ea"/>
          <a:cs typeface="+mn-cs"/>
        </a:defRPr>
      </a:lvl1pPr>
      <a:lvl2pPr marL="342884" algn="l" defTabSz="342884" rtl="0" eaLnBrk="1" latinLnBrk="0" hangingPunct="1">
        <a:defRPr sz="1350" kern="1200">
          <a:solidFill>
            <a:schemeClr val="tx1"/>
          </a:solidFill>
          <a:latin typeface="+mn-lt"/>
          <a:ea typeface="+mn-ea"/>
          <a:cs typeface="+mn-cs"/>
        </a:defRPr>
      </a:lvl2pPr>
      <a:lvl3pPr marL="685766" algn="l" defTabSz="342884" rtl="0" eaLnBrk="1" latinLnBrk="0" hangingPunct="1">
        <a:defRPr sz="1350" kern="1200">
          <a:solidFill>
            <a:schemeClr val="tx1"/>
          </a:solidFill>
          <a:latin typeface="+mn-lt"/>
          <a:ea typeface="+mn-ea"/>
          <a:cs typeface="+mn-cs"/>
        </a:defRPr>
      </a:lvl3pPr>
      <a:lvl4pPr marL="1028649" algn="l" defTabSz="342884" rtl="0" eaLnBrk="1" latinLnBrk="0" hangingPunct="1">
        <a:defRPr sz="1350" kern="1200">
          <a:solidFill>
            <a:schemeClr val="tx1"/>
          </a:solidFill>
          <a:latin typeface="+mn-lt"/>
          <a:ea typeface="+mn-ea"/>
          <a:cs typeface="+mn-cs"/>
        </a:defRPr>
      </a:lvl4pPr>
      <a:lvl5pPr marL="1371532" algn="l" defTabSz="342884" rtl="0" eaLnBrk="1" latinLnBrk="0" hangingPunct="1">
        <a:defRPr sz="1350" kern="1200">
          <a:solidFill>
            <a:schemeClr val="tx1"/>
          </a:solidFill>
          <a:latin typeface="+mn-lt"/>
          <a:ea typeface="+mn-ea"/>
          <a:cs typeface="+mn-cs"/>
        </a:defRPr>
      </a:lvl5pPr>
      <a:lvl6pPr marL="1714415" algn="l" defTabSz="342884" rtl="0" eaLnBrk="1" latinLnBrk="0" hangingPunct="1">
        <a:defRPr sz="1350" kern="1200">
          <a:solidFill>
            <a:schemeClr val="tx1"/>
          </a:solidFill>
          <a:latin typeface="+mn-lt"/>
          <a:ea typeface="+mn-ea"/>
          <a:cs typeface="+mn-cs"/>
        </a:defRPr>
      </a:lvl6pPr>
      <a:lvl7pPr marL="2057297" algn="l" defTabSz="342884" rtl="0" eaLnBrk="1" latinLnBrk="0" hangingPunct="1">
        <a:defRPr sz="1350" kern="1200">
          <a:solidFill>
            <a:schemeClr val="tx1"/>
          </a:solidFill>
          <a:latin typeface="+mn-lt"/>
          <a:ea typeface="+mn-ea"/>
          <a:cs typeface="+mn-cs"/>
        </a:defRPr>
      </a:lvl7pPr>
      <a:lvl8pPr marL="2400180" algn="l" defTabSz="342884" rtl="0" eaLnBrk="1" latinLnBrk="0" hangingPunct="1">
        <a:defRPr sz="1350" kern="1200">
          <a:solidFill>
            <a:schemeClr val="tx1"/>
          </a:solidFill>
          <a:latin typeface="+mn-lt"/>
          <a:ea typeface="+mn-ea"/>
          <a:cs typeface="+mn-cs"/>
        </a:defRPr>
      </a:lvl8pPr>
      <a:lvl9pPr marL="2743064" algn="l" defTabSz="342884"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2">
            <a:alphaModFix amt="40000"/>
            <a:lum/>
          </a:blip>
          <a:srcRect/>
          <a:stretch>
            <a:fillRect t="-13000" b="-13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3"/>
          <p:cNvSpPr>
            <a:spLocks noGrp="1"/>
          </p:cNvSpPr>
          <p:nvPr>
            <p:ph type="title"/>
          </p:nvPr>
        </p:nvSpPr>
        <p:spPr>
          <a:xfrm>
            <a:off x="628816" y="365129"/>
            <a:ext cx="7886372" cy="1325563"/>
          </a:xfrm>
          <a:prstGeom prst="rect">
            <a:avLst/>
          </a:prstGeom>
        </p:spPr>
        <p:txBody>
          <a:bodyPr vert="horz" lIns="91440" tIns="45720" rIns="91440" bIns="45720" rtlCol="0" anchor="ctr">
            <a:normAutofit/>
          </a:bodyPr>
          <a:lstStyle/>
          <a:p>
            <a:r>
              <a:rPr lang="en-US"/>
              <a:t>Click to edit Master title style</a:t>
            </a:r>
          </a:p>
        </p:txBody>
      </p:sp>
      <p:sp>
        <p:nvSpPr>
          <p:cNvPr id="10" name="TextBox 9"/>
          <p:cNvSpPr txBox="1"/>
          <p:nvPr/>
        </p:nvSpPr>
        <p:spPr>
          <a:xfrm>
            <a:off x="8484468" y="345201"/>
            <a:ext cx="265784" cy="173192"/>
          </a:xfrm>
          <a:prstGeom prst="rect">
            <a:avLst/>
          </a:prstGeom>
          <a:noFill/>
        </p:spPr>
        <p:txBody>
          <a:bodyPr wrap="none" lIns="51438" tIns="25719" rIns="51438" bIns="25719" rtlCol="0">
            <a:spAutoFit/>
          </a:bodyPr>
          <a:lstStyle/>
          <a:p>
            <a:pPr algn="ctr"/>
            <a:fld id="{260E2A6B-A809-4840-BF14-8648BC0BDF87}" type="slidenum">
              <a:rPr lang="id-ID" sz="788" b="0" i="0" smtClean="0">
                <a:solidFill>
                  <a:schemeClr val="tx2"/>
                </a:solidFill>
                <a:latin typeface="Montserrat Light" charset="0"/>
                <a:ea typeface="Montserrat Light" charset="0"/>
                <a:cs typeface="Montserrat Light" charset="0"/>
              </a:rPr>
              <a:pPr algn="ctr"/>
              <a:t>‹#›</a:t>
            </a:fld>
            <a:r>
              <a:rPr lang="id-ID" sz="788" b="0" i="0" dirty="0">
                <a:solidFill>
                  <a:schemeClr val="tx2"/>
                </a:solidFill>
                <a:latin typeface="Montserrat Light" charset="0"/>
                <a:ea typeface="Montserrat Light" charset="0"/>
                <a:cs typeface="Montserrat Light" charset="0"/>
              </a:rPr>
              <a:t>  </a:t>
            </a:r>
          </a:p>
        </p:txBody>
      </p:sp>
    </p:spTree>
    <p:extLst>
      <p:ext uri="{BB962C8B-B14F-4D97-AF65-F5344CB8AC3E}">
        <p14:creationId xmlns:p14="http://schemas.microsoft.com/office/powerpoint/2010/main" val="409272448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7" r:id="rId32"/>
    <p:sldLayoutId id="2147483699" r:id="rId33"/>
    <p:sldLayoutId id="2147483700" r:id="rId34"/>
    <p:sldLayoutId id="2147483701" r:id="rId35"/>
    <p:sldLayoutId id="2147483702" r:id="rId36"/>
    <p:sldLayoutId id="2147483703" r:id="rId37"/>
    <p:sldLayoutId id="2147483704" r:id="rId38"/>
    <p:sldLayoutId id="2147483705" r:id="rId39"/>
    <p:sldLayoutId id="2147483706" r:id="rId40"/>
  </p:sldLayoutIdLst>
  <p:hf hdr="0" dt="0"/>
  <p:txStyles>
    <p:titleStyle>
      <a:lvl1pPr algn="l" defTabSz="514361" rtl="0" eaLnBrk="1" latinLnBrk="0" hangingPunct="1">
        <a:lnSpc>
          <a:spcPct val="90000"/>
        </a:lnSpc>
        <a:spcBef>
          <a:spcPct val="0"/>
        </a:spcBef>
        <a:buNone/>
        <a:defRPr lang="en-US" sz="1688" kern="1200">
          <a:solidFill>
            <a:schemeClr val="tx1"/>
          </a:solidFill>
          <a:latin typeface="Montserrat Hairline" charset="0"/>
          <a:ea typeface="Montserrat Hairline" charset="0"/>
          <a:cs typeface="Montserrat Hairline" charset="0"/>
        </a:defRPr>
      </a:lvl1pPr>
    </p:titleStyle>
    <p:bodyStyle>
      <a:lvl1pPr marL="0" indent="0" algn="l" defTabSz="514361" rtl="0" eaLnBrk="1" latinLnBrk="0" hangingPunct="1">
        <a:lnSpc>
          <a:spcPct val="90000"/>
        </a:lnSpc>
        <a:spcBef>
          <a:spcPts val="563"/>
        </a:spcBef>
        <a:buFont typeface="Arial" charset="0"/>
        <a:buNone/>
        <a:defRPr lang="en-US" sz="1350" kern="1200" dirty="0" smtClean="0">
          <a:solidFill>
            <a:schemeClr val="tx1"/>
          </a:solidFill>
          <a:effectLst/>
          <a:latin typeface="Montserrat Hairline" charset="0"/>
          <a:ea typeface="Montserrat Hairline" charset="0"/>
          <a:cs typeface="Montserrat Hairline" charset="0"/>
        </a:defRPr>
      </a:lvl1pPr>
      <a:lvl2pPr marL="257180" indent="0" algn="l" defTabSz="514361" rtl="0" eaLnBrk="1" latinLnBrk="0" hangingPunct="1">
        <a:lnSpc>
          <a:spcPct val="90000"/>
        </a:lnSpc>
        <a:spcBef>
          <a:spcPts val="281"/>
        </a:spcBef>
        <a:buFont typeface="Arial" charset="0"/>
        <a:buNone/>
        <a:defRPr lang="en-US" sz="1125" kern="1200" dirty="0" smtClean="0">
          <a:solidFill>
            <a:schemeClr val="tx1"/>
          </a:solidFill>
          <a:effectLst/>
          <a:latin typeface="Montserrat Hairline" charset="0"/>
          <a:ea typeface="Montserrat Hairline" charset="0"/>
          <a:cs typeface="Montserrat Hairline" charset="0"/>
        </a:defRPr>
      </a:lvl2pPr>
      <a:lvl3pPr marL="514361" indent="0" algn="l" defTabSz="514361" rtl="0" eaLnBrk="1" latinLnBrk="0" hangingPunct="1">
        <a:lnSpc>
          <a:spcPct val="90000"/>
        </a:lnSpc>
        <a:spcBef>
          <a:spcPts val="281"/>
        </a:spcBef>
        <a:buFont typeface="Arial" charset="0"/>
        <a:buNone/>
        <a:defRPr lang="en-US" sz="1013" kern="1200" dirty="0" smtClean="0">
          <a:solidFill>
            <a:schemeClr val="tx1"/>
          </a:solidFill>
          <a:effectLst/>
          <a:latin typeface="Montserrat Hairline" charset="0"/>
          <a:ea typeface="Montserrat Hairline" charset="0"/>
          <a:cs typeface="Montserrat Hairline" charset="0"/>
        </a:defRPr>
      </a:lvl3pPr>
      <a:lvl4pPr marL="771538" indent="0" algn="l" defTabSz="514361" rtl="0" eaLnBrk="1" latinLnBrk="0" hangingPunct="1">
        <a:lnSpc>
          <a:spcPct val="90000"/>
        </a:lnSpc>
        <a:spcBef>
          <a:spcPts val="281"/>
        </a:spcBef>
        <a:buFont typeface="Arial" charset="0"/>
        <a:buNone/>
        <a:defRPr lang="en-US" sz="900" kern="1200" dirty="0" smtClean="0">
          <a:solidFill>
            <a:schemeClr val="tx1"/>
          </a:solidFill>
          <a:effectLst/>
          <a:latin typeface="Montserrat Hairline" charset="0"/>
          <a:ea typeface="Montserrat Hairline" charset="0"/>
          <a:cs typeface="Montserrat Hairline" charset="0"/>
        </a:defRPr>
      </a:lvl4pPr>
      <a:lvl5pPr marL="1028717" indent="0" algn="l" defTabSz="514361" rtl="0" eaLnBrk="1" latinLnBrk="0" hangingPunct="1">
        <a:lnSpc>
          <a:spcPct val="90000"/>
        </a:lnSpc>
        <a:spcBef>
          <a:spcPts val="281"/>
        </a:spcBef>
        <a:buFont typeface="Arial" charset="0"/>
        <a:buNone/>
        <a:defRPr lang="en-US" sz="900" kern="1200" dirty="0">
          <a:solidFill>
            <a:schemeClr val="tx1"/>
          </a:solidFill>
          <a:effectLst/>
          <a:latin typeface="Montserrat Hairline" charset="0"/>
          <a:ea typeface="Montserrat Hairline" charset="0"/>
          <a:cs typeface="Montserrat Hairline" charset="0"/>
        </a:defRPr>
      </a:lvl5pPr>
      <a:lvl6pPr marL="1414487" indent="-128591" algn="l" defTabSz="51436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65" indent="-128591" algn="l" defTabSz="51436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45" indent="-128591" algn="l" defTabSz="51436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6024" indent="-128591" algn="l" defTabSz="51436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61" rtl="0" eaLnBrk="1" latinLnBrk="0" hangingPunct="1">
        <a:defRPr sz="1013" kern="1200">
          <a:solidFill>
            <a:schemeClr val="tx1"/>
          </a:solidFill>
          <a:latin typeface="+mn-lt"/>
          <a:ea typeface="+mn-ea"/>
          <a:cs typeface="+mn-cs"/>
        </a:defRPr>
      </a:lvl1pPr>
      <a:lvl2pPr marL="257180" algn="l" defTabSz="514361" rtl="0" eaLnBrk="1" latinLnBrk="0" hangingPunct="1">
        <a:defRPr sz="1013" kern="1200">
          <a:solidFill>
            <a:schemeClr val="tx1"/>
          </a:solidFill>
          <a:latin typeface="+mn-lt"/>
          <a:ea typeface="+mn-ea"/>
          <a:cs typeface="+mn-cs"/>
        </a:defRPr>
      </a:lvl2pPr>
      <a:lvl3pPr marL="514361" algn="l" defTabSz="514361" rtl="0" eaLnBrk="1" latinLnBrk="0" hangingPunct="1">
        <a:defRPr sz="1013" kern="1200">
          <a:solidFill>
            <a:schemeClr val="tx1"/>
          </a:solidFill>
          <a:latin typeface="+mn-lt"/>
          <a:ea typeface="+mn-ea"/>
          <a:cs typeface="+mn-cs"/>
        </a:defRPr>
      </a:lvl3pPr>
      <a:lvl4pPr marL="771538" algn="l" defTabSz="514361" rtl="0" eaLnBrk="1" latinLnBrk="0" hangingPunct="1">
        <a:defRPr sz="1013" kern="1200">
          <a:solidFill>
            <a:schemeClr val="tx1"/>
          </a:solidFill>
          <a:latin typeface="+mn-lt"/>
          <a:ea typeface="+mn-ea"/>
          <a:cs typeface="+mn-cs"/>
        </a:defRPr>
      </a:lvl4pPr>
      <a:lvl5pPr marL="1028717" algn="l" defTabSz="514361" rtl="0" eaLnBrk="1" latinLnBrk="0" hangingPunct="1">
        <a:defRPr sz="1013" kern="1200">
          <a:solidFill>
            <a:schemeClr val="tx1"/>
          </a:solidFill>
          <a:latin typeface="+mn-lt"/>
          <a:ea typeface="+mn-ea"/>
          <a:cs typeface="+mn-cs"/>
        </a:defRPr>
      </a:lvl5pPr>
      <a:lvl6pPr marL="1285897" algn="l" defTabSz="514361" rtl="0" eaLnBrk="1" latinLnBrk="0" hangingPunct="1">
        <a:defRPr sz="1013" kern="1200">
          <a:solidFill>
            <a:schemeClr val="tx1"/>
          </a:solidFill>
          <a:latin typeface="+mn-lt"/>
          <a:ea typeface="+mn-ea"/>
          <a:cs typeface="+mn-cs"/>
        </a:defRPr>
      </a:lvl6pPr>
      <a:lvl7pPr marL="1543076" algn="l" defTabSz="514361" rtl="0" eaLnBrk="1" latinLnBrk="0" hangingPunct="1">
        <a:defRPr sz="1013" kern="1200">
          <a:solidFill>
            <a:schemeClr val="tx1"/>
          </a:solidFill>
          <a:latin typeface="+mn-lt"/>
          <a:ea typeface="+mn-ea"/>
          <a:cs typeface="+mn-cs"/>
        </a:defRPr>
      </a:lvl7pPr>
      <a:lvl8pPr marL="1800255" algn="l" defTabSz="514361" rtl="0" eaLnBrk="1" latinLnBrk="0" hangingPunct="1">
        <a:defRPr sz="1013" kern="1200">
          <a:solidFill>
            <a:schemeClr val="tx1"/>
          </a:solidFill>
          <a:latin typeface="+mn-lt"/>
          <a:ea typeface="+mn-ea"/>
          <a:cs typeface="+mn-cs"/>
        </a:defRPr>
      </a:lvl8pPr>
      <a:lvl9pPr marL="2057435" algn="l" defTabSz="514361"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45.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24255" y="1128408"/>
            <a:ext cx="7809886" cy="3151761"/>
          </a:xfrm>
        </p:spPr>
        <p:txBody>
          <a:bodyPr>
            <a:noAutofit/>
          </a:bodyPr>
          <a:lstStyle/>
          <a:p>
            <a:pPr algn="ctr" defTabSz="1371258">
              <a:spcBef>
                <a:spcPts val="450"/>
              </a:spcBef>
              <a:spcAft>
                <a:spcPts val="450"/>
              </a:spcAft>
              <a:buClr>
                <a:schemeClr val="bg1"/>
              </a:buClr>
            </a:pPr>
            <a:r>
              <a:rPr lang="en-US" sz="3600" b="1" dirty="0">
                <a:solidFill>
                  <a:schemeClr val="tx2"/>
                </a:solidFill>
              </a:rPr>
              <a:t>City of Kerrville, Texas</a:t>
            </a:r>
            <a:br>
              <a:rPr lang="en-US" sz="3600" b="1" dirty="0">
                <a:solidFill>
                  <a:schemeClr val="tx2"/>
                </a:solidFill>
              </a:rPr>
            </a:br>
            <a:r>
              <a:rPr lang="en-US" sz="3600" b="1" dirty="0">
                <a:solidFill>
                  <a:schemeClr val="tx2"/>
                </a:solidFill>
              </a:rPr>
              <a:t/>
            </a:r>
            <a:br>
              <a:rPr lang="en-US" sz="3600" b="1" dirty="0">
                <a:solidFill>
                  <a:schemeClr val="tx2"/>
                </a:solidFill>
              </a:rPr>
            </a:br>
            <a:r>
              <a:rPr lang="en-US" sz="3600" b="1" dirty="0">
                <a:solidFill>
                  <a:schemeClr val="tx2"/>
                </a:solidFill>
              </a:rPr>
              <a:t>Tax Increment Reinvestment Zone #1</a:t>
            </a:r>
            <a:br>
              <a:rPr lang="en-US" sz="3600" b="1" dirty="0">
                <a:solidFill>
                  <a:schemeClr val="tx2"/>
                </a:solidFill>
              </a:rPr>
            </a:br>
            <a:r>
              <a:rPr lang="en-US" sz="3600" b="1" dirty="0">
                <a:solidFill>
                  <a:schemeClr val="tx2"/>
                </a:solidFill>
              </a:rPr>
              <a:t/>
            </a:r>
            <a:br>
              <a:rPr lang="en-US" sz="3600" b="1" dirty="0">
                <a:solidFill>
                  <a:schemeClr val="tx2"/>
                </a:solidFill>
              </a:rPr>
            </a:br>
            <a:r>
              <a:rPr lang="en-US" sz="3600" b="1" dirty="0">
                <a:solidFill>
                  <a:schemeClr val="tx2"/>
                </a:solidFill>
              </a:rPr>
              <a:t>Project and Financing Plan (PFP)</a:t>
            </a:r>
            <a:endParaRPr lang="en-US" sz="3600" b="1" dirty="0">
              <a:solidFill>
                <a:schemeClr val="tx2"/>
              </a:solidFill>
              <a:latin typeface="Termina Demi" charset="0"/>
              <a:ea typeface="Termina Demi" charset="0"/>
              <a:cs typeface="Termina Demi" charset="0"/>
            </a:endParaRPr>
          </a:p>
        </p:txBody>
      </p:sp>
      <p:sp>
        <p:nvSpPr>
          <p:cNvPr id="3" name="Subtitle 2"/>
          <p:cNvSpPr>
            <a:spLocks noGrp="1"/>
          </p:cNvSpPr>
          <p:nvPr>
            <p:ph type="subTitle" idx="4294967295"/>
          </p:nvPr>
        </p:nvSpPr>
        <p:spPr>
          <a:xfrm>
            <a:off x="2851662" y="5053897"/>
            <a:ext cx="3440675" cy="691000"/>
          </a:xfrm>
        </p:spPr>
        <p:txBody>
          <a:bodyPr>
            <a:noAutofit/>
          </a:bodyPr>
          <a:lstStyle/>
          <a:p>
            <a:pPr algn="ctr"/>
            <a:r>
              <a:rPr lang="en-US" sz="2800" b="1" cap="all" dirty="0">
                <a:solidFill>
                  <a:schemeClr val="tx2"/>
                </a:solidFill>
                <a:latin typeface="+mn-lt"/>
              </a:rPr>
              <a:t>OCTOBER 2018</a:t>
            </a:r>
          </a:p>
        </p:txBody>
      </p:sp>
      <p:pic>
        <p:nvPicPr>
          <p:cNvPr id="11" name="Picture 10"/>
          <p:cNvPicPr>
            <a:picLocks noChangeAspect="1"/>
          </p:cNvPicPr>
          <p:nvPr/>
        </p:nvPicPr>
        <p:blipFill rotWithShape="1">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l="15949" t="25616" r="15151" b="27484"/>
          <a:stretch/>
        </p:blipFill>
        <p:spPr>
          <a:xfrm>
            <a:off x="6692924" y="6057803"/>
            <a:ext cx="2225842" cy="633746"/>
          </a:xfrm>
          <a:prstGeom prst="rect">
            <a:avLst/>
          </a:prstGeom>
        </p:spPr>
      </p:pic>
    </p:spTree>
    <p:extLst>
      <p:ext uri="{BB962C8B-B14F-4D97-AF65-F5344CB8AC3E}">
        <p14:creationId xmlns:p14="http://schemas.microsoft.com/office/powerpoint/2010/main" val="526789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D87953-CA7F-4CE8-8815-E61D5E86448A}"/>
              </a:ext>
            </a:extLst>
          </p:cNvPr>
          <p:cNvGrpSpPr>
            <a:grpSpLocks noChangeAspect="1"/>
          </p:cNvGrpSpPr>
          <p:nvPr/>
        </p:nvGrpSpPr>
        <p:grpSpPr>
          <a:xfrm>
            <a:off x="8127285" y="760404"/>
            <a:ext cx="831729" cy="5486400"/>
            <a:chOff x="10988040" y="670561"/>
            <a:chExt cx="868697" cy="5730240"/>
          </a:xfrm>
        </p:grpSpPr>
        <p:sp>
          <p:nvSpPr>
            <p:cNvPr id="3" name="Rectangle 10">
              <a:extLst>
                <a:ext uri="{FF2B5EF4-FFF2-40B4-BE49-F238E27FC236}">
                  <a16:creationId xmlns:a16="http://schemas.microsoft.com/office/drawing/2014/main" id="{F595052E-47D9-4158-9E0C-7500DBB54CCE}"/>
                </a:ext>
              </a:extLst>
            </p:cNvPr>
            <p:cNvSpPr/>
            <p:nvPr/>
          </p:nvSpPr>
          <p:spPr>
            <a:xfrm>
              <a:off x="10988040" y="670561"/>
              <a:ext cx="868697" cy="5730240"/>
            </a:xfrm>
            <a:prstGeom prst="rect">
              <a:avLst/>
            </a:prstGeom>
            <a:no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vert="vert" lIns="109728" tIns="54864" rIns="109728" bIns="54864" anchor="ctr"/>
            <a:lstStyle/>
            <a:p>
              <a:pPr algn="r">
                <a:defRPr/>
              </a:pPr>
              <a:r>
                <a:rPr lang="en-US" sz="2100" b="1" dirty="0">
                  <a:solidFill>
                    <a:srgbClr val="C00000"/>
                  </a:solidFill>
                </a:rPr>
                <a:t>MOVING FORWARD</a:t>
              </a:r>
            </a:p>
          </p:txBody>
        </p:sp>
        <p:pic>
          <p:nvPicPr>
            <p:cNvPr id="4" name="Picture 3">
              <a:extLst>
                <a:ext uri="{FF2B5EF4-FFF2-40B4-BE49-F238E27FC236}">
                  <a16:creationId xmlns:a16="http://schemas.microsoft.com/office/drawing/2014/main" id="{DDED3FAE-11CB-47A7-BBBF-2BD3AEB6E03E}"/>
                </a:ext>
              </a:extLst>
            </p:cNvPr>
            <p:cNvPicPr>
              <a:picLocks noChangeAspect="1"/>
            </p:cNvPicPr>
            <p:nvPr/>
          </p:nvPicPr>
          <p:blipFill rotWithShape="1">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l="17384" t="28740" r="17065" b="27410"/>
            <a:stretch/>
          </p:blipFill>
          <p:spPr>
            <a:xfrm rot="5400000">
              <a:off x="10451807" y="1497905"/>
              <a:ext cx="1941160" cy="543146"/>
            </a:xfrm>
            <a:prstGeom prst="rect">
              <a:avLst/>
            </a:prstGeom>
            <a:noFill/>
            <a:ln>
              <a:noFill/>
            </a:ln>
          </p:spPr>
        </p:pic>
      </p:grpSp>
      <p:sp>
        <p:nvSpPr>
          <p:cNvPr id="5" name="Rectangle 4">
            <a:extLst>
              <a:ext uri="{FF2B5EF4-FFF2-40B4-BE49-F238E27FC236}">
                <a16:creationId xmlns:a16="http://schemas.microsoft.com/office/drawing/2014/main" id="{BD9AC3F0-1367-4B01-B48D-E8A0A8FE41FD}"/>
              </a:ext>
            </a:extLst>
          </p:cNvPr>
          <p:cNvSpPr/>
          <p:nvPr/>
        </p:nvSpPr>
        <p:spPr>
          <a:xfrm>
            <a:off x="184990" y="541329"/>
            <a:ext cx="7942295" cy="461665"/>
          </a:xfrm>
          <a:prstGeom prst="rect">
            <a:avLst/>
          </a:prstGeom>
        </p:spPr>
        <p:txBody>
          <a:bodyPr wrap="square">
            <a:spAutoFit/>
          </a:bodyPr>
          <a:lstStyle/>
          <a:p>
            <a:r>
              <a:rPr lang="en-US" sz="2400" b="1" dirty="0">
                <a:solidFill>
                  <a:schemeClr val="tx2"/>
                </a:solidFill>
              </a:rPr>
              <a:t>MOVING FORWARD</a:t>
            </a:r>
            <a:endParaRPr lang="en-US" sz="1400" dirty="0">
              <a:solidFill>
                <a:schemeClr val="tx2"/>
              </a:solidFill>
            </a:endParaRPr>
          </a:p>
        </p:txBody>
      </p:sp>
      <p:sp>
        <p:nvSpPr>
          <p:cNvPr id="6" name="Text Placeholder 4">
            <a:extLst>
              <a:ext uri="{FF2B5EF4-FFF2-40B4-BE49-F238E27FC236}">
                <a16:creationId xmlns:a16="http://schemas.microsoft.com/office/drawing/2014/main" id="{B46EC6F7-51B3-4DC2-890A-DBA92CB24CA1}"/>
              </a:ext>
            </a:extLst>
          </p:cNvPr>
          <p:cNvSpPr txBox="1">
            <a:spLocks/>
          </p:cNvSpPr>
          <p:nvPr/>
        </p:nvSpPr>
        <p:spPr>
          <a:xfrm>
            <a:off x="525294" y="1096352"/>
            <a:ext cx="7091463" cy="5520170"/>
          </a:xfrm>
          <a:prstGeom prst="rect">
            <a:avLst/>
          </a:prstGeom>
        </p:spPr>
        <p:txBody>
          <a:bodyPr vert="horz" lIns="91440" tIns="45720" rIns="91440" bIns="4572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lnSpc>
                <a:spcPct val="200000"/>
              </a:lnSpc>
              <a:spcBef>
                <a:spcPts val="600"/>
              </a:spcBef>
              <a:spcAft>
                <a:spcPts val="600"/>
              </a:spcAft>
              <a:buClr>
                <a:srgbClr val="C00000"/>
              </a:buClr>
              <a:buFont typeface="Wingdings" panose="05000000000000000000" pitchFamily="2" charset="2"/>
              <a:buChar char="§"/>
            </a:pPr>
            <a:endParaRPr lang="en-US" sz="2000" dirty="0">
              <a:solidFill>
                <a:schemeClr val="tx2"/>
              </a:solidFill>
            </a:endParaRPr>
          </a:p>
        </p:txBody>
      </p:sp>
      <p:sp>
        <p:nvSpPr>
          <p:cNvPr id="8" name="Text Placeholder 4">
            <a:extLst>
              <a:ext uri="{FF2B5EF4-FFF2-40B4-BE49-F238E27FC236}">
                <a16:creationId xmlns:a16="http://schemas.microsoft.com/office/drawing/2014/main" id="{FBDCE651-D61B-46E6-9F43-C5F9C08E2EE0}"/>
              </a:ext>
            </a:extLst>
          </p:cNvPr>
          <p:cNvSpPr txBox="1">
            <a:spLocks/>
          </p:cNvSpPr>
          <p:nvPr/>
        </p:nvSpPr>
        <p:spPr>
          <a:xfrm>
            <a:off x="184986" y="1247668"/>
            <a:ext cx="7786449" cy="3509158"/>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274320" lvl="1" indent="0">
              <a:lnSpc>
                <a:spcPct val="100000"/>
              </a:lnSpc>
              <a:spcBef>
                <a:spcPts val="600"/>
              </a:spcBef>
              <a:spcAft>
                <a:spcPts val="600"/>
              </a:spcAft>
              <a:buClr>
                <a:srgbClr val="C00000"/>
              </a:buClr>
              <a:buNone/>
              <a:tabLst>
                <a:tab pos="1371600" algn="l"/>
              </a:tabLst>
            </a:pPr>
            <a:r>
              <a:rPr lang="en-US" sz="2000" b="1" dirty="0">
                <a:solidFill>
                  <a:schemeClr val="tx2"/>
                </a:solidFill>
              </a:rPr>
              <a:t>10/9:	City Council Meeting – 1</a:t>
            </a:r>
            <a:r>
              <a:rPr lang="en-US" sz="2000" b="1" baseline="30000" dirty="0">
                <a:solidFill>
                  <a:schemeClr val="tx2"/>
                </a:solidFill>
              </a:rPr>
              <a:t>ST</a:t>
            </a:r>
            <a:r>
              <a:rPr lang="en-US" sz="2000" b="1" dirty="0">
                <a:solidFill>
                  <a:schemeClr val="tx2"/>
                </a:solidFill>
              </a:rPr>
              <a:t> Reading PFP Ordinance</a:t>
            </a:r>
          </a:p>
          <a:p>
            <a:pPr marL="274320" lvl="1" indent="0">
              <a:lnSpc>
                <a:spcPct val="100000"/>
              </a:lnSpc>
              <a:spcBef>
                <a:spcPts val="600"/>
              </a:spcBef>
              <a:spcAft>
                <a:spcPts val="600"/>
              </a:spcAft>
              <a:buClr>
                <a:srgbClr val="C00000"/>
              </a:buClr>
              <a:buNone/>
              <a:tabLst>
                <a:tab pos="1371600" algn="l"/>
              </a:tabLst>
            </a:pPr>
            <a:r>
              <a:rPr lang="en-US" sz="2000" b="1" dirty="0">
                <a:solidFill>
                  <a:schemeClr val="tx2"/>
                </a:solidFill>
              </a:rPr>
              <a:t>10/23: 	City Council Meeting – 2</a:t>
            </a:r>
            <a:r>
              <a:rPr lang="en-US" sz="2000" b="1" baseline="30000" dirty="0">
                <a:solidFill>
                  <a:schemeClr val="tx2"/>
                </a:solidFill>
              </a:rPr>
              <a:t>nd</a:t>
            </a:r>
            <a:r>
              <a:rPr lang="en-US" sz="2000" b="1" dirty="0">
                <a:solidFill>
                  <a:schemeClr val="tx2"/>
                </a:solidFill>
              </a:rPr>
              <a:t> Reading PFP Ordinance</a:t>
            </a:r>
          </a:p>
          <a:p>
            <a:pPr marL="1371600" lvl="1" indent="-1098550">
              <a:lnSpc>
                <a:spcPct val="100000"/>
              </a:lnSpc>
              <a:spcBef>
                <a:spcPts val="600"/>
              </a:spcBef>
              <a:spcAft>
                <a:spcPts val="600"/>
              </a:spcAft>
              <a:buClr>
                <a:srgbClr val="C00000"/>
              </a:buClr>
              <a:buNone/>
              <a:tabLst>
                <a:tab pos="1371600" algn="l"/>
              </a:tabLst>
            </a:pPr>
            <a:r>
              <a:rPr lang="en-US" sz="2000" b="1" dirty="0">
                <a:solidFill>
                  <a:schemeClr val="tx2"/>
                </a:solidFill>
              </a:rPr>
              <a:t>TBD:	TIRZ Board meetings</a:t>
            </a:r>
          </a:p>
          <a:p>
            <a:pPr marL="1654175" lvl="1" indent="-282575">
              <a:lnSpc>
                <a:spcPct val="100000"/>
              </a:lnSpc>
              <a:spcBef>
                <a:spcPts val="600"/>
              </a:spcBef>
              <a:spcAft>
                <a:spcPts val="600"/>
              </a:spcAft>
              <a:buClr>
                <a:srgbClr val="C00000"/>
              </a:buClr>
            </a:pPr>
            <a:r>
              <a:rPr lang="en-US" sz="2000" b="1" dirty="0">
                <a:solidFill>
                  <a:schemeClr val="tx2"/>
                </a:solidFill>
              </a:rPr>
              <a:t>At a minimum annually (Annual Report and Budget);</a:t>
            </a:r>
          </a:p>
          <a:p>
            <a:pPr marL="1654175" lvl="1" indent="-282575">
              <a:lnSpc>
                <a:spcPct val="100000"/>
              </a:lnSpc>
              <a:spcBef>
                <a:spcPts val="600"/>
              </a:spcBef>
              <a:spcAft>
                <a:spcPts val="600"/>
              </a:spcAft>
              <a:buClr>
                <a:srgbClr val="C00000"/>
              </a:buClr>
            </a:pPr>
            <a:r>
              <a:rPr lang="en-US" sz="2000" b="1" dirty="0">
                <a:solidFill>
                  <a:schemeClr val="tx2"/>
                </a:solidFill>
              </a:rPr>
              <a:t>as needed to consider funding requests; and</a:t>
            </a:r>
          </a:p>
          <a:p>
            <a:pPr marL="1654175" lvl="1" indent="-282575">
              <a:lnSpc>
                <a:spcPct val="100000"/>
              </a:lnSpc>
              <a:spcBef>
                <a:spcPts val="600"/>
              </a:spcBef>
              <a:spcAft>
                <a:spcPts val="600"/>
              </a:spcAft>
              <a:buClr>
                <a:srgbClr val="C00000"/>
              </a:buClr>
            </a:pPr>
            <a:r>
              <a:rPr lang="en-US" sz="2000" b="1" dirty="0">
                <a:solidFill>
                  <a:schemeClr val="tx2"/>
                </a:solidFill>
              </a:rPr>
              <a:t>Board recommends projects for approval to the City Council.</a:t>
            </a:r>
          </a:p>
          <a:p>
            <a:pPr marL="1371600" lvl="1" indent="-457200">
              <a:lnSpc>
                <a:spcPct val="100000"/>
              </a:lnSpc>
              <a:spcBef>
                <a:spcPts val="600"/>
              </a:spcBef>
              <a:spcAft>
                <a:spcPts val="600"/>
              </a:spcAft>
              <a:buClr>
                <a:srgbClr val="C00000"/>
              </a:buClr>
              <a:tabLst>
                <a:tab pos="1371600" algn="l"/>
              </a:tabLst>
            </a:pPr>
            <a:endParaRPr lang="en-US" sz="2000" b="1" dirty="0">
              <a:solidFill>
                <a:schemeClr val="tx2"/>
              </a:solidFill>
            </a:endParaRPr>
          </a:p>
        </p:txBody>
      </p:sp>
    </p:spTree>
    <p:extLst>
      <p:ext uri="{BB962C8B-B14F-4D97-AF65-F5344CB8AC3E}">
        <p14:creationId xmlns:p14="http://schemas.microsoft.com/office/powerpoint/2010/main" val="4096405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7EDFB9D1-4D42-4705-AB3C-4169D5E50123}"/>
              </a:ext>
            </a:extLst>
          </p:cNvPr>
          <p:cNvSpPr txBox="1">
            <a:spLocks/>
          </p:cNvSpPr>
          <p:nvPr/>
        </p:nvSpPr>
        <p:spPr>
          <a:xfrm>
            <a:off x="490882" y="553657"/>
            <a:ext cx="7792249" cy="5292665"/>
          </a:xfrm>
          <a:prstGeom prst="rect">
            <a:avLst/>
          </a:prstGeom>
          <a:noFill/>
        </p:spPr>
        <p:txBody>
          <a:bodyPr vert="horz" lIns="68580" tIns="34290" rIns="68580" bIns="34290" rtlCol="0">
            <a:noAutofit/>
          </a:bodyPr>
          <a:lstStyle>
            <a:lvl1pPr marL="342900" indent="-342900" algn="l" defTabSz="457200" rtl="0" eaLnBrk="1" latinLnBrk="0" hangingPunct="1">
              <a:spcBef>
                <a:spcPct val="20000"/>
              </a:spcBef>
              <a:buClr>
                <a:srgbClr val="C00000"/>
              </a:buClr>
              <a:buFont typeface="Wingdings" pitchFamily="2" charset="2"/>
              <a:buChar char="§"/>
              <a:defRPr sz="1800" kern="1200">
                <a:solidFill>
                  <a:schemeClr val="bg1"/>
                </a:solidFill>
                <a:latin typeface="Century Schoolbook" panose="02040604050505020304" pitchFamily="18" charset="0"/>
                <a:ea typeface="+mn-ea"/>
                <a:cs typeface="+mn-cs"/>
              </a:defRPr>
            </a:lvl1pPr>
            <a:lvl2pPr marL="742950" indent="-285750" algn="l" defTabSz="457200" rtl="0" eaLnBrk="1" latinLnBrk="0" hangingPunct="1">
              <a:spcBef>
                <a:spcPct val="20000"/>
              </a:spcBef>
              <a:buClr>
                <a:srgbClr val="C00000"/>
              </a:buClr>
              <a:buFont typeface="Wingdings" pitchFamily="2" charset="2"/>
              <a:buChar char="§"/>
              <a:defRPr sz="1800" kern="1200">
                <a:solidFill>
                  <a:schemeClr val="bg1"/>
                </a:solidFill>
                <a:latin typeface="Century Schoolbook" panose="02040604050505020304" pitchFamily="18" charset="0"/>
                <a:ea typeface="+mn-ea"/>
                <a:cs typeface="+mn-cs"/>
              </a:defRPr>
            </a:lvl2pPr>
            <a:lvl3pPr marL="1143000" indent="-228600" algn="l" defTabSz="457200" rtl="0" eaLnBrk="1" latinLnBrk="0" hangingPunct="1">
              <a:spcBef>
                <a:spcPct val="20000"/>
              </a:spcBef>
              <a:buClr>
                <a:srgbClr val="C00000"/>
              </a:buClr>
              <a:buFont typeface="Wingdings" pitchFamily="2" charset="2"/>
              <a:buChar char="§"/>
              <a:defRPr sz="1800" kern="1200">
                <a:solidFill>
                  <a:schemeClr val="bg1"/>
                </a:solidFill>
                <a:latin typeface="Century Schoolbook" panose="02040604050505020304" pitchFamily="18" charset="0"/>
                <a:ea typeface="+mn-ea"/>
                <a:cs typeface="+mn-cs"/>
              </a:defRPr>
            </a:lvl3pPr>
            <a:lvl4pPr marL="1600200" indent="-228600" algn="l" defTabSz="457200" rtl="0" eaLnBrk="1" latinLnBrk="0" hangingPunct="1">
              <a:spcBef>
                <a:spcPct val="20000"/>
              </a:spcBef>
              <a:buClr>
                <a:srgbClr val="C00000"/>
              </a:buClr>
              <a:buFont typeface="Wingdings" pitchFamily="2" charset="2"/>
              <a:buChar char="§"/>
              <a:defRPr sz="1800" kern="1200">
                <a:solidFill>
                  <a:schemeClr val="bg1"/>
                </a:solidFill>
                <a:latin typeface="Century Schoolbook" panose="02040604050505020304" pitchFamily="18" charset="0"/>
                <a:ea typeface="+mn-ea"/>
                <a:cs typeface="+mn-cs"/>
              </a:defRPr>
            </a:lvl4pPr>
            <a:lvl5pPr marL="2057400" indent="-228600" algn="l" defTabSz="457200" rtl="0" eaLnBrk="1" latinLnBrk="0" hangingPunct="1">
              <a:spcBef>
                <a:spcPct val="20000"/>
              </a:spcBef>
              <a:buClr>
                <a:srgbClr val="C00000"/>
              </a:buClr>
              <a:buFont typeface="Wingdings" pitchFamily="2" charset="2"/>
              <a:buChar char="§"/>
              <a:defRPr sz="1800" kern="1200">
                <a:solidFill>
                  <a:schemeClr val="bg1"/>
                </a:solidFill>
                <a:latin typeface="Century Schoolbook" panose="02040604050505020304"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None/>
            </a:pPr>
            <a:r>
              <a:rPr lang="en-US" sz="2400" b="1" dirty="0">
                <a:solidFill>
                  <a:schemeClr val="tx2"/>
                </a:solidFill>
                <a:latin typeface="+mn-lt"/>
              </a:rPr>
              <a:t>OVERVIEW</a:t>
            </a:r>
          </a:p>
          <a:p>
            <a:pPr>
              <a:lnSpc>
                <a:spcPct val="150000"/>
              </a:lnSpc>
              <a:spcBef>
                <a:spcPts val="600"/>
              </a:spcBef>
              <a:spcAft>
                <a:spcPts val="600"/>
              </a:spcAft>
            </a:pPr>
            <a:r>
              <a:rPr lang="en-US" sz="2400" dirty="0">
                <a:solidFill>
                  <a:schemeClr val="tx2"/>
                </a:solidFill>
                <a:latin typeface="+mn-lt"/>
              </a:rPr>
              <a:t>Prior Briefings/Activities</a:t>
            </a:r>
          </a:p>
          <a:p>
            <a:pPr>
              <a:lnSpc>
                <a:spcPct val="150000"/>
              </a:lnSpc>
              <a:spcBef>
                <a:spcPts val="600"/>
              </a:spcBef>
              <a:spcAft>
                <a:spcPts val="600"/>
              </a:spcAft>
            </a:pPr>
            <a:r>
              <a:rPr lang="en-US" sz="2400" dirty="0">
                <a:solidFill>
                  <a:schemeClr val="tx2"/>
                </a:solidFill>
                <a:latin typeface="+mn-lt"/>
              </a:rPr>
              <a:t>City of Kerrville, Tax Increment Reinvestment Zone #1</a:t>
            </a:r>
          </a:p>
          <a:p>
            <a:pPr>
              <a:lnSpc>
                <a:spcPct val="150000"/>
              </a:lnSpc>
              <a:spcBef>
                <a:spcPts val="600"/>
              </a:spcBef>
              <a:spcAft>
                <a:spcPts val="600"/>
              </a:spcAft>
            </a:pPr>
            <a:r>
              <a:rPr lang="en-US" sz="2400" dirty="0">
                <a:solidFill>
                  <a:schemeClr val="tx2"/>
                </a:solidFill>
                <a:latin typeface="+mn-lt"/>
              </a:rPr>
              <a:t>Project and Financing Plan (PFP)</a:t>
            </a:r>
          </a:p>
          <a:p>
            <a:pPr>
              <a:lnSpc>
                <a:spcPct val="150000"/>
              </a:lnSpc>
              <a:spcBef>
                <a:spcPts val="600"/>
              </a:spcBef>
              <a:spcAft>
                <a:spcPts val="600"/>
              </a:spcAft>
            </a:pPr>
            <a:r>
              <a:rPr lang="en-US" sz="2400" dirty="0">
                <a:solidFill>
                  <a:schemeClr val="tx2"/>
                </a:solidFill>
                <a:latin typeface="+mn-lt"/>
              </a:rPr>
              <a:t>Statutory Funding Categories</a:t>
            </a:r>
          </a:p>
          <a:p>
            <a:pPr>
              <a:lnSpc>
                <a:spcPct val="150000"/>
              </a:lnSpc>
              <a:spcBef>
                <a:spcPts val="600"/>
              </a:spcBef>
              <a:spcAft>
                <a:spcPts val="600"/>
              </a:spcAft>
            </a:pPr>
            <a:r>
              <a:rPr lang="en-US" sz="2400" dirty="0">
                <a:solidFill>
                  <a:schemeClr val="tx2"/>
                </a:solidFill>
                <a:latin typeface="+mn-lt"/>
              </a:rPr>
              <a:t>Amendments to Project and Financing Plan</a:t>
            </a:r>
          </a:p>
          <a:p>
            <a:pPr>
              <a:lnSpc>
                <a:spcPct val="150000"/>
              </a:lnSpc>
              <a:spcBef>
                <a:spcPts val="600"/>
              </a:spcBef>
              <a:spcAft>
                <a:spcPts val="600"/>
              </a:spcAft>
            </a:pPr>
            <a:r>
              <a:rPr lang="en-US" sz="2400" dirty="0">
                <a:solidFill>
                  <a:schemeClr val="tx2"/>
                </a:solidFill>
                <a:latin typeface="+mn-lt"/>
              </a:rPr>
              <a:t>Next Steps</a:t>
            </a:r>
          </a:p>
          <a:p>
            <a:pPr>
              <a:lnSpc>
                <a:spcPct val="150000"/>
              </a:lnSpc>
              <a:spcBef>
                <a:spcPts val="600"/>
              </a:spcBef>
              <a:spcAft>
                <a:spcPts val="600"/>
              </a:spcAft>
            </a:pPr>
            <a:r>
              <a:rPr lang="en-US" sz="2400" dirty="0">
                <a:solidFill>
                  <a:schemeClr val="tx2"/>
                </a:solidFill>
                <a:latin typeface="+mn-lt"/>
              </a:rPr>
              <a:t>Moving Forward</a:t>
            </a:r>
          </a:p>
        </p:txBody>
      </p:sp>
      <p:grpSp>
        <p:nvGrpSpPr>
          <p:cNvPr id="7" name="Group 6">
            <a:extLst>
              <a:ext uri="{FF2B5EF4-FFF2-40B4-BE49-F238E27FC236}">
                <a16:creationId xmlns:a16="http://schemas.microsoft.com/office/drawing/2014/main" id="{8844D0F9-7264-461C-9361-EC8D1B7C93B5}"/>
              </a:ext>
            </a:extLst>
          </p:cNvPr>
          <p:cNvGrpSpPr>
            <a:grpSpLocks noChangeAspect="1"/>
          </p:cNvGrpSpPr>
          <p:nvPr/>
        </p:nvGrpSpPr>
        <p:grpSpPr>
          <a:xfrm>
            <a:off x="8127285" y="760404"/>
            <a:ext cx="831729" cy="5486400"/>
            <a:chOff x="10988040" y="670561"/>
            <a:chExt cx="868697" cy="5730240"/>
          </a:xfrm>
        </p:grpSpPr>
        <p:sp>
          <p:nvSpPr>
            <p:cNvPr id="8" name="Rectangle 10">
              <a:extLst>
                <a:ext uri="{FF2B5EF4-FFF2-40B4-BE49-F238E27FC236}">
                  <a16:creationId xmlns:a16="http://schemas.microsoft.com/office/drawing/2014/main" id="{A4496E1D-B3FD-48DE-87D6-95B05865375D}"/>
                </a:ext>
              </a:extLst>
            </p:cNvPr>
            <p:cNvSpPr/>
            <p:nvPr/>
          </p:nvSpPr>
          <p:spPr>
            <a:xfrm>
              <a:off x="10988040" y="670561"/>
              <a:ext cx="868697" cy="5730240"/>
            </a:xfrm>
            <a:prstGeom prst="rect">
              <a:avLst/>
            </a:prstGeom>
            <a:no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vert="vert" lIns="109728" tIns="54864" rIns="109728" bIns="54864" anchor="ctr"/>
            <a:lstStyle/>
            <a:p>
              <a:pPr algn="r">
                <a:defRPr/>
              </a:pPr>
              <a:r>
                <a:rPr lang="en-US" sz="2100" b="1" dirty="0">
                  <a:solidFill>
                    <a:srgbClr val="C00000"/>
                  </a:solidFill>
                </a:rPr>
                <a:t>PURPOSE</a:t>
              </a:r>
            </a:p>
          </p:txBody>
        </p:sp>
        <p:pic>
          <p:nvPicPr>
            <p:cNvPr id="9" name="Picture 8">
              <a:extLst>
                <a:ext uri="{FF2B5EF4-FFF2-40B4-BE49-F238E27FC236}">
                  <a16:creationId xmlns:a16="http://schemas.microsoft.com/office/drawing/2014/main" id="{63CDFC78-42D4-47FD-A672-B38CCCDD5D99}"/>
                </a:ext>
              </a:extLst>
            </p:cNvPr>
            <p:cNvPicPr>
              <a:picLocks noChangeAspect="1"/>
            </p:cNvPicPr>
            <p:nvPr/>
          </p:nvPicPr>
          <p:blipFill rotWithShape="1">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l="17384" t="28740" r="17065" b="27410"/>
            <a:stretch/>
          </p:blipFill>
          <p:spPr>
            <a:xfrm rot="5400000">
              <a:off x="10451807" y="1497905"/>
              <a:ext cx="1941160" cy="543146"/>
            </a:xfrm>
            <a:prstGeom prst="rect">
              <a:avLst/>
            </a:prstGeom>
            <a:noFill/>
            <a:ln>
              <a:noFill/>
            </a:ln>
          </p:spPr>
        </p:pic>
      </p:grpSp>
    </p:spTree>
    <p:extLst>
      <p:ext uri="{BB962C8B-B14F-4D97-AF65-F5344CB8AC3E}">
        <p14:creationId xmlns:p14="http://schemas.microsoft.com/office/powerpoint/2010/main" val="2783545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D9E32A6-23CB-4F67-A6AE-5A88CCB0795B}"/>
              </a:ext>
            </a:extLst>
          </p:cNvPr>
          <p:cNvGrpSpPr>
            <a:grpSpLocks noChangeAspect="1"/>
          </p:cNvGrpSpPr>
          <p:nvPr/>
        </p:nvGrpSpPr>
        <p:grpSpPr>
          <a:xfrm>
            <a:off x="8127285" y="760404"/>
            <a:ext cx="831729" cy="5486400"/>
            <a:chOff x="10988040" y="670561"/>
            <a:chExt cx="868697" cy="5730240"/>
          </a:xfrm>
        </p:grpSpPr>
        <p:sp>
          <p:nvSpPr>
            <p:cNvPr id="9" name="Rectangle 10">
              <a:extLst>
                <a:ext uri="{FF2B5EF4-FFF2-40B4-BE49-F238E27FC236}">
                  <a16:creationId xmlns:a16="http://schemas.microsoft.com/office/drawing/2014/main" id="{913D87BF-7A92-4A17-A840-FE496984EB3F}"/>
                </a:ext>
              </a:extLst>
            </p:cNvPr>
            <p:cNvSpPr/>
            <p:nvPr/>
          </p:nvSpPr>
          <p:spPr>
            <a:xfrm>
              <a:off x="10988040" y="670561"/>
              <a:ext cx="868697" cy="5730240"/>
            </a:xfrm>
            <a:prstGeom prst="rect">
              <a:avLst/>
            </a:prstGeom>
            <a:no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vert="vert" lIns="109728" tIns="54864" rIns="109728" bIns="54864" anchor="ctr"/>
            <a:lstStyle/>
            <a:p>
              <a:pPr algn="r">
                <a:defRPr/>
              </a:pPr>
              <a:r>
                <a:rPr lang="en-US" sz="2100" b="1">
                  <a:solidFill>
                    <a:srgbClr val="C00000"/>
                  </a:solidFill>
                </a:rPr>
                <a:t>TIF </a:t>
              </a:r>
              <a:r>
                <a:rPr lang="en-US" sz="2100" b="1" dirty="0">
                  <a:solidFill>
                    <a:srgbClr val="C00000"/>
                  </a:solidFill>
                </a:rPr>
                <a:t>ACTIVITIES</a:t>
              </a:r>
            </a:p>
          </p:txBody>
        </p:sp>
        <p:pic>
          <p:nvPicPr>
            <p:cNvPr id="11" name="Picture 10">
              <a:extLst>
                <a:ext uri="{FF2B5EF4-FFF2-40B4-BE49-F238E27FC236}">
                  <a16:creationId xmlns:a16="http://schemas.microsoft.com/office/drawing/2014/main" id="{93D32925-86D8-47A5-A0AC-3776A7CB636C}"/>
                </a:ext>
              </a:extLst>
            </p:cNvPr>
            <p:cNvPicPr>
              <a:picLocks noChangeAspect="1"/>
            </p:cNvPicPr>
            <p:nvPr/>
          </p:nvPicPr>
          <p:blipFill rotWithShape="1">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l="17384" t="28740" r="17065" b="27410"/>
            <a:stretch/>
          </p:blipFill>
          <p:spPr>
            <a:xfrm rot="5400000">
              <a:off x="10451807" y="1497905"/>
              <a:ext cx="1941160" cy="543146"/>
            </a:xfrm>
            <a:prstGeom prst="rect">
              <a:avLst/>
            </a:prstGeom>
            <a:noFill/>
            <a:ln>
              <a:noFill/>
            </a:ln>
          </p:spPr>
        </p:pic>
      </p:grpSp>
      <p:sp>
        <p:nvSpPr>
          <p:cNvPr id="6" name="Text Placeholder 4">
            <a:extLst>
              <a:ext uri="{FF2B5EF4-FFF2-40B4-BE49-F238E27FC236}">
                <a16:creationId xmlns:a16="http://schemas.microsoft.com/office/drawing/2014/main" id="{18C978AF-EC27-46CE-874D-F31C461941E9}"/>
              </a:ext>
            </a:extLst>
          </p:cNvPr>
          <p:cNvSpPr txBox="1">
            <a:spLocks/>
          </p:cNvSpPr>
          <p:nvPr/>
        </p:nvSpPr>
        <p:spPr>
          <a:xfrm>
            <a:off x="425207" y="279360"/>
            <a:ext cx="7780003" cy="617914"/>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50000"/>
              </a:lnSpc>
              <a:spcBef>
                <a:spcPts val="600"/>
              </a:spcBef>
              <a:spcAft>
                <a:spcPts val="600"/>
              </a:spcAft>
              <a:buClr>
                <a:srgbClr val="C00000"/>
              </a:buClr>
              <a:buNone/>
            </a:pPr>
            <a:r>
              <a:rPr lang="en-US" sz="2400" b="1" dirty="0">
                <a:solidFill>
                  <a:schemeClr val="tx2"/>
                </a:solidFill>
              </a:rPr>
              <a:t>PRIOR BRIEFINGS/ACTIVITIES</a:t>
            </a:r>
          </a:p>
        </p:txBody>
      </p:sp>
      <p:sp>
        <p:nvSpPr>
          <p:cNvPr id="2" name="Rectangle 1">
            <a:extLst>
              <a:ext uri="{FF2B5EF4-FFF2-40B4-BE49-F238E27FC236}">
                <a16:creationId xmlns:a16="http://schemas.microsoft.com/office/drawing/2014/main" id="{EBC53536-EB4E-4C2A-A882-69C67E3F0B61}"/>
              </a:ext>
            </a:extLst>
          </p:cNvPr>
          <p:cNvSpPr/>
          <p:nvPr/>
        </p:nvSpPr>
        <p:spPr>
          <a:xfrm>
            <a:off x="750806" y="1220439"/>
            <a:ext cx="4827729" cy="646331"/>
          </a:xfrm>
          <a:prstGeom prst="rect">
            <a:avLst/>
          </a:prstGeom>
        </p:spPr>
        <p:txBody>
          <a:bodyPr wrap="square">
            <a:spAutoFit/>
          </a:bodyPr>
          <a:lstStyle/>
          <a:p>
            <a:r>
              <a:rPr lang="en-US" b="1" dirty="0">
                <a:solidFill>
                  <a:srgbClr val="162732"/>
                </a:solidFill>
              </a:rPr>
              <a:t>March 16, 2018</a:t>
            </a:r>
          </a:p>
          <a:p>
            <a:r>
              <a:rPr lang="en-US" dirty="0">
                <a:solidFill>
                  <a:srgbClr val="162732"/>
                </a:solidFill>
              </a:rPr>
              <a:t>Downtown Stakeholders Meeting</a:t>
            </a:r>
          </a:p>
        </p:txBody>
      </p:sp>
      <p:sp>
        <p:nvSpPr>
          <p:cNvPr id="10" name="Rectangle 9">
            <a:extLst>
              <a:ext uri="{FF2B5EF4-FFF2-40B4-BE49-F238E27FC236}">
                <a16:creationId xmlns:a16="http://schemas.microsoft.com/office/drawing/2014/main" id="{ECD05B34-C0B7-4C9B-BAC6-547D94193EED}"/>
              </a:ext>
            </a:extLst>
          </p:cNvPr>
          <p:cNvSpPr/>
          <p:nvPr/>
        </p:nvSpPr>
        <p:spPr>
          <a:xfrm>
            <a:off x="750808" y="2008359"/>
            <a:ext cx="3932784" cy="646331"/>
          </a:xfrm>
          <a:prstGeom prst="rect">
            <a:avLst/>
          </a:prstGeom>
        </p:spPr>
        <p:txBody>
          <a:bodyPr wrap="square">
            <a:spAutoFit/>
          </a:bodyPr>
          <a:lstStyle/>
          <a:p>
            <a:r>
              <a:rPr lang="en-US" b="1" dirty="0">
                <a:solidFill>
                  <a:srgbClr val="162732"/>
                </a:solidFill>
              </a:rPr>
              <a:t>June 12, 2018</a:t>
            </a:r>
          </a:p>
          <a:p>
            <a:r>
              <a:rPr lang="en-US" dirty="0">
                <a:solidFill>
                  <a:srgbClr val="162732"/>
                </a:solidFill>
              </a:rPr>
              <a:t>City Council Briefing</a:t>
            </a:r>
          </a:p>
        </p:txBody>
      </p:sp>
      <p:sp>
        <p:nvSpPr>
          <p:cNvPr id="12" name="Rectangle 11">
            <a:extLst>
              <a:ext uri="{FF2B5EF4-FFF2-40B4-BE49-F238E27FC236}">
                <a16:creationId xmlns:a16="http://schemas.microsoft.com/office/drawing/2014/main" id="{8C2FF430-CB12-4512-8CE8-050A64A383BF}"/>
              </a:ext>
            </a:extLst>
          </p:cNvPr>
          <p:cNvSpPr/>
          <p:nvPr/>
        </p:nvSpPr>
        <p:spPr>
          <a:xfrm>
            <a:off x="750808" y="2825698"/>
            <a:ext cx="3816052" cy="646331"/>
          </a:xfrm>
          <a:prstGeom prst="rect">
            <a:avLst/>
          </a:prstGeom>
        </p:spPr>
        <p:txBody>
          <a:bodyPr wrap="square">
            <a:spAutoFit/>
          </a:bodyPr>
          <a:lstStyle/>
          <a:p>
            <a:r>
              <a:rPr lang="en-US" b="1" dirty="0">
                <a:solidFill>
                  <a:srgbClr val="162732"/>
                </a:solidFill>
              </a:rPr>
              <a:t>August 21, 2018</a:t>
            </a:r>
          </a:p>
          <a:p>
            <a:r>
              <a:rPr lang="en-US" dirty="0">
                <a:solidFill>
                  <a:srgbClr val="162732"/>
                </a:solidFill>
              </a:rPr>
              <a:t>City Council TIRZ WORKSHOP</a:t>
            </a:r>
          </a:p>
        </p:txBody>
      </p:sp>
      <p:sp>
        <p:nvSpPr>
          <p:cNvPr id="13" name="Rectangle 12">
            <a:extLst>
              <a:ext uri="{FF2B5EF4-FFF2-40B4-BE49-F238E27FC236}">
                <a16:creationId xmlns:a16="http://schemas.microsoft.com/office/drawing/2014/main" id="{1892F2AE-4899-4D71-A92D-0FF80F2C9115}"/>
              </a:ext>
            </a:extLst>
          </p:cNvPr>
          <p:cNvSpPr/>
          <p:nvPr/>
        </p:nvSpPr>
        <p:spPr>
          <a:xfrm>
            <a:off x="750807" y="3679424"/>
            <a:ext cx="5294655" cy="646331"/>
          </a:xfrm>
          <a:prstGeom prst="rect">
            <a:avLst/>
          </a:prstGeom>
        </p:spPr>
        <p:txBody>
          <a:bodyPr wrap="square">
            <a:spAutoFit/>
          </a:bodyPr>
          <a:lstStyle/>
          <a:p>
            <a:r>
              <a:rPr lang="en-US" b="1" dirty="0">
                <a:solidFill>
                  <a:srgbClr val="162732"/>
                </a:solidFill>
              </a:rPr>
              <a:t>September 11, 2018</a:t>
            </a:r>
          </a:p>
          <a:p>
            <a:r>
              <a:rPr lang="en-US" dirty="0">
                <a:solidFill>
                  <a:srgbClr val="162732"/>
                </a:solidFill>
              </a:rPr>
              <a:t>Public Hearing and First Reading of Ordinance</a:t>
            </a:r>
          </a:p>
        </p:txBody>
      </p:sp>
      <p:sp>
        <p:nvSpPr>
          <p:cNvPr id="14" name="Rectangle 13">
            <a:extLst>
              <a:ext uri="{FF2B5EF4-FFF2-40B4-BE49-F238E27FC236}">
                <a16:creationId xmlns:a16="http://schemas.microsoft.com/office/drawing/2014/main" id="{C384E15C-19BD-4ADC-A34F-EBAACA86857B}"/>
              </a:ext>
            </a:extLst>
          </p:cNvPr>
          <p:cNvSpPr/>
          <p:nvPr/>
        </p:nvSpPr>
        <p:spPr>
          <a:xfrm>
            <a:off x="750808" y="4496763"/>
            <a:ext cx="3363992" cy="646331"/>
          </a:xfrm>
          <a:prstGeom prst="rect">
            <a:avLst/>
          </a:prstGeom>
        </p:spPr>
        <p:txBody>
          <a:bodyPr wrap="square">
            <a:spAutoFit/>
          </a:bodyPr>
          <a:lstStyle/>
          <a:p>
            <a:r>
              <a:rPr lang="en-US" b="1" dirty="0">
                <a:solidFill>
                  <a:srgbClr val="162732"/>
                </a:solidFill>
              </a:rPr>
              <a:t>September 25, 2018</a:t>
            </a:r>
          </a:p>
          <a:p>
            <a:r>
              <a:rPr lang="en-US" dirty="0">
                <a:solidFill>
                  <a:srgbClr val="162732"/>
                </a:solidFill>
              </a:rPr>
              <a:t>2nd Reading of Ordinance</a:t>
            </a:r>
          </a:p>
        </p:txBody>
      </p:sp>
    </p:spTree>
    <p:extLst>
      <p:ext uri="{BB962C8B-B14F-4D97-AF65-F5344CB8AC3E}">
        <p14:creationId xmlns:p14="http://schemas.microsoft.com/office/powerpoint/2010/main" val="392388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D87953-CA7F-4CE8-8815-E61D5E86448A}"/>
              </a:ext>
            </a:extLst>
          </p:cNvPr>
          <p:cNvGrpSpPr>
            <a:grpSpLocks noChangeAspect="1"/>
          </p:cNvGrpSpPr>
          <p:nvPr/>
        </p:nvGrpSpPr>
        <p:grpSpPr>
          <a:xfrm>
            <a:off x="8127285" y="760404"/>
            <a:ext cx="831729" cy="5486400"/>
            <a:chOff x="10988040" y="670561"/>
            <a:chExt cx="868697" cy="5730240"/>
          </a:xfrm>
        </p:grpSpPr>
        <p:sp>
          <p:nvSpPr>
            <p:cNvPr id="3" name="Rectangle 10">
              <a:extLst>
                <a:ext uri="{FF2B5EF4-FFF2-40B4-BE49-F238E27FC236}">
                  <a16:creationId xmlns:a16="http://schemas.microsoft.com/office/drawing/2014/main" id="{F595052E-47D9-4158-9E0C-7500DBB54CCE}"/>
                </a:ext>
              </a:extLst>
            </p:cNvPr>
            <p:cNvSpPr/>
            <p:nvPr/>
          </p:nvSpPr>
          <p:spPr>
            <a:xfrm>
              <a:off x="10988040" y="670561"/>
              <a:ext cx="868697" cy="5730240"/>
            </a:xfrm>
            <a:prstGeom prst="rect">
              <a:avLst/>
            </a:prstGeom>
            <a:no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vert="vert" lIns="109728" tIns="54864" rIns="109728" bIns="54864" anchor="ctr"/>
            <a:lstStyle/>
            <a:p>
              <a:pPr algn="r">
                <a:defRPr/>
              </a:pPr>
              <a:r>
                <a:rPr lang="en-US" sz="2100" b="1" dirty="0">
                  <a:solidFill>
                    <a:srgbClr val="C00000"/>
                  </a:solidFill>
                </a:rPr>
                <a:t>TIRZ #1</a:t>
              </a:r>
            </a:p>
          </p:txBody>
        </p:sp>
        <p:pic>
          <p:nvPicPr>
            <p:cNvPr id="4" name="Picture 3">
              <a:extLst>
                <a:ext uri="{FF2B5EF4-FFF2-40B4-BE49-F238E27FC236}">
                  <a16:creationId xmlns:a16="http://schemas.microsoft.com/office/drawing/2014/main" id="{DDED3FAE-11CB-47A7-BBBF-2BD3AEB6E03E}"/>
                </a:ext>
              </a:extLst>
            </p:cNvPr>
            <p:cNvPicPr>
              <a:picLocks noChangeAspect="1"/>
            </p:cNvPicPr>
            <p:nvPr/>
          </p:nvPicPr>
          <p:blipFill rotWithShape="1">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l="17384" t="28740" r="17065" b="27410"/>
            <a:stretch/>
          </p:blipFill>
          <p:spPr>
            <a:xfrm rot="5400000">
              <a:off x="10451807" y="1497905"/>
              <a:ext cx="1941160" cy="543146"/>
            </a:xfrm>
            <a:prstGeom prst="rect">
              <a:avLst/>
            </a:prstGeom>
            <a:noFill/>
            <a:ln>
              <a:noFill/>
            </a:ln>
          </p:spPr>
        </p:pic>
      </p:grpSp>
      <p:sp>
        <p:nvSpPr>
          <p:cNvPr id="6" name="Text Placeholder 4">
            <a:extLst>
              <a:ext uri="{FF2B5EF4-FFF2-40B4-BE49-F238E27FC236}">
                <a16:creationId xmlns:a16="http://schemas.microsoft.com/office/drawing/2014/main" id="{E0DE7D64-9912-4D1D-BA19-9C8504F07848}"/>
              </a:ext>
            </a:extLst>
          </p:cNvPr>
          <p:cNvSpPr txBox="1">
            <a:spLocks/>
          </p:cNvSpPr>
          <p:nvPr/>
        </p:nvSpPr>
        <p:spPr>
          <a:xfrm>
            <a:off x="184985" y="1208972"/>
            <a:ext cx="3983442" cy="3975872"/>
          </a:xfrm>
          <a:prstGeom prst="rect">
            <a:avLst/>
          </a:prstGeom>
        </p:spPr>
        <p:txBody>
          <a:bodyPr vert="horz" lIns="91440" tIns="45720" rIns="91440" bIns="4572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lnSpc>
                <a:spcPct val="100000"/>
              </a:lnSpc>
              <a:spcBef>
                <a:spcPts val="600"/>
              </a:spcBef>
              <a:spcAft>
                <a:spcPts val="600"/>
              </a:spcAft>
              <a:buClr>
                <a:srgbClr val="C00000"/>
              </a:buClr>
              <a:buFont typeface="Wingdings" panose="05000000000000000000" pitchFamily="2" charset="2"/>
              <a:buChar char="§"/>
            </a:pPr>
            <a:r>
              <a:rPr lang="en-US" sz="2000" dirty="0">
                <a:solidFill>
                  <a:schemeClr val="tx2"/>
                </a:solidFill>
              </a:rPr>
              <a:t>Created on September 25, 2018</a:t>
            </a:r>
          </a:p>
          <a:p>
            <a:pPr>
              <a:lnSpc>
                <a:spcPct val="100000"/>
              </a:lnSpc>
              <a:spcBef>
                <a:spcPts val="600"/>
              </a:spcBef>
              <a:spcAft>
                <a:spcPts val="600"/>
              </a:spcAft>
              <a:buClr>
                <a:srgbClr val="C00000"/>
              </a:buClr>
              <a:buFont typeface="Wingdings" panose="05000000000000000000" pitchFamily="2" charset="2"/>
              <a:buChar char="§"/>
            </a:pPr>
            <a:r>
              <a:rPr lang="en-US" sz="2000" dirty="0">
                <a:solidFill>
                  <a:schemeClr val="tx2"/>
                </a:solidFill>
              </a:rPr>
              <a:t>The goal of TIRZ #1 is to fund needed public infrastructure and to encourage private development that will yield additional tax revenue to all local taxing jurisdictions. </a:t>
            </a:r>
          </a:p>
          <a:p>
            <a:pPr>
              <a:lnSpc>
                <a:spcPct val="100000"/>
              </a:lnSpc>
              <a:spcBef>
                <a:spcPts val="600"/>
              </a:spcBef>
              <a:spcAft>
                <a:spcPts val="600"/>
              </a:spcAft>
              <a:buClr>
                <a:srgbClr val="C00000"/>
              </a:buClr>
              <a:buFont typeface="Wingdings" panose="05000000000000000000" pitchFamily="2" charset="2"/>
              <a:buChar char="§"/>
            </a:pPr>
            <a:r>
              <a:rPr lang="en-US" sz="2000" dirty="0">
                <a:solidFill>
                  <a:schemeClr val="tx2"/>
                </a:solidFill>
              </a:rPr>
              <a:t>Base Year 2018</a:t>
            </a:r>
          </a:p>
          <a:p>
            <a:pPr>
              <a:lnSpc>
                <a:spcPct val="100000"/>
              </a:lnSpc>
              <a:spcBef>
                <a:spcPts val="600"/>
              </a:spcBef>
              <a:spcAft>
                <a:spcPts val="600"/>
              </a:spcAft>
              <a:buClr>
                <a:srgbClr val="C00000"/>
              </a:buClr>
              <a:buFont typeface="Wingdings" panose="05000000000000000000" pitchFamily="2" charset="2"/>
              <a:buChar char="§"/>
            </a:pPr>
            <a:r>
              <a:rPr lang="en-US" sz="2000" dirty="0">
                <a:solidFill>
                  <a:schemeClr val="tx2"/>
                </a:solidFill>
              </a:rPr>
              <a:t>30 year term</a:t>
            </a:r>
          </a:p>
          <a:p>
            <a:pPr>
              <a:lnSpc>
                <a:spcPct val="100000"/>
              </a:lnSpc>
              <a:spcBef>
                <a:spcPts val="600"/>
              </a:spcBef>
              <a:spcAft>
                <a:spcPts val="600"/>
              </a:spcAft>
              <a:buClr>
                <a:srgbClr val="C00000"/>
              </a:buClr>
              <a:buFont typeface="Wingdings" panose="05000000000000000000" pitchFamily="2" charset="2"/>
              <a:buChar char="§"/>
            </a:pPr>
            <a:r>
              <a:rPr lang="en-US" sz="2000" dirty="0">
                <a:solidFill>
                  <a:schemeClr val="tx2"/>
                </a:solidFill>
              </a:rPr>
              <a:t>City participation 100%</a:t>
            </a:r>
          </a:p>
          <a:p>
            <a:pPr>
              <a:lnSpc>
                <a:spcPct val="100000"/>
              </a:lnSpc>
              <a:spcBef>
                <a:spcPts val="600"/>
              </a:spcBef>
              <a:spcAft>
                <a:spcPts val="600"/>
              </a:spcAft>
              <a:buClr>
                <a:srgbClr val="C00000"/>
              </a:buClr>
              <a:buFont typeface="Wingdings" panose="05000000000000000000" pitchFamily="2" charset="2"/>
              <a:buChar char="§"/>
            </a:pPr>
            <a:endParaRPr lang="en-US" sz="2000" dirty="0">
              <a:solidFill>
                <a:schemeClr val="tx2"/>
              </a:solidFill>
            </a:endParaRPr>
          </a:p>
          <a:p>
            <a:pPr marL="0" indent="0">
              <a:lnSpc>
                <a:spcPct val="100000"/>
              </a:lnSpc>
              <a:spcBef>
                <a:spcPts val="600"/>
              </a:spcBef>
              <a:spcAft>
                <a:spcPts val="600"/>
              </a:spcAft>
              <a:buClr>
                <a:srgbClr val="C00000"/>
              </a:buClr>
              <a:buNone/>
            </a:pPr>
            <a:endParaRPr lang="en-US" sz="2000" dirty="0">
              <a:solidFill>
                <a:schemeClr val="tx2"/>
              </a:solidFill>
            </a:endParaRPr>
          </a:p>
          <a:p>
            <a:pPr>
              <a:lnSpc>
                <a:spcPts val="3600"/>
              </a:lnSpc>
              <a:spcBef>
                <a:spcPts val="600"/>
              </a:spcBef>
              <a:spcAft>
                <a:spcPts val="600"/>
              </a:spcAft>
              <a:buClr>
                <a:srgbClr val="C00000"/>
              </a:buClr>
              <a:buFont typeface="Wingdings" panose="05000000000000000000" pitchFamily="2" charset="2"/>
              <a:buChar char="§"/>
            </a:pPr>
            <a:endParaRPr lang="en-US" sz="2000" dirty="0"/>
          </a:p>
        </p:txBody>
      </p:sp>
      <p:sp>
        <p:nvSpPr>
          <p:cNvPr id="8" name="Text Placeholder 4">
            <a:extLst>
              <a:ext uri="{FF2B5EF4-FFF2-40B4-BE49-F238E27FC236}">
                <a16:creationId xmlns:a16="http://schemas.microsoft.com/office/drawing/2014/main" id="{6C850347-806B-4163-8BEC-D254D8A953F9}"/>
              </a:ext>
            </a:extLst>
          </p:cNvPr>
          <p:cNvSpPr txBox="1">
            <a:spLocks/>
          </p:cNvSpPr>
          <p:nvPr/>
        </p:nvSpPr>
        <p:spPr>
          <a:xfrm>
            <a:off x="269359" y="451447"/>
            <a:ext cx="8436896" cy="617914"/>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50000"/>
              </a:lnSpc>
              <a:spcBef>
                <a:spcPts val="600"/>
              </a:spcBef>
              <a:spcAft>
                <a:spcPts val="600"/>
              </a:spcAft>
              <a:buClr>
                <a:srgbClr val="C00000"/>
              </a:buClr>
              <a:buNone/>
            </a:pPr>
            <a:r>
              <a:rPr lang="en-US" sz="2000" b="1" cap="all" dirty="0">
                <a:solidFill>
                  <a:schemeClr val="tx2"/>
                </a:solidFill>
              </a:rPr>
              <a:t>City of Kerrville, Tax Increment Reinvestment Zone #1</a:t>
            </a:r>
          </a:p>
        </p:txBody>
      </p:sp>
      <p:pic>
        <p:nvPicPr>
          <p:cNvPr id="10" name="Picture 9">
            <a:extLst>
              <a:ext uri="{FF2B5EF4-FFF2-40B4-BE49-F238E27FC236}">
                <a16:creationId xmlns:a16="http://schemas.microsoft.com/office/drawing/2014/main" id="{0D1E6255-3770-4490-BE11-F31BE2F27DB1}"/>
              </a:ext>
            </a:extLst>
          </p:cNvPr>
          <p:cNvPicPr>
            <a:picLocks noChangeAspect="1"/>
          </p:cNvPicPr>
          <p:nvPr/>
        </p:nvPicPr>
        <p:blipFill rotWithShape="1">
          <a:blip r:embed="rId4"/>
          <a:srcRect l="17940" r="15931"/>
          <a:stretch/>
        </p:blipFill>
        <p:spPr>
          <a:xfrm>
            <a:off x="4168427" y="1155755"/>
            <a:ext cx="4114704" cy="4165275"/>
          </a:xfrm>
          <a:prstGeom prst="rect">
            <a:avLst/>
          </a:prstGeom>
          <a:ln>
            <a:solidFill>
              <a:schemeClr val="tx2"/>
            </a:solidFill>
          </a:ln>
        </p:spPr>
      </p:pic>
    </p:spTree>
    <p:extLst>
      <p:ext uri="{BB962C8B-B14F-4D97-AF65-F5344CB8AC3E}">
        <p14:creationId xmlns:p14="http://schemas.microsoft.com/office/powerpoint/2010/main" val="3473771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649E6F-ADAE-4D4D-80B2-A3F5D857C256}"/>
              </a:ext>
            </a:extLst>
          </p:cNvPr>
          <p:cNvSpPr txBox="1">
            <a:spLocks/>
          </p:cNvSpPr>
          <p:nvPr/>
        </p:nvSpPr>
        <p:spPr>
          <a:xfrm>
            <a:off x="515570" y="1192178"/>
            <a:ext cx="7767561" cy="4440137"/>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lnSpc>
                <a:spcPct val="150000"/>
              </a:lnSpc>
              <a:spcBef>
                <a:spcPts val="600"/>
              </a:spcBef>
              <a:spcAft>
                <a:spcPts val="600"/>
              </a:spcAft>
              <a:buClr>
                <a:srgbClr val="C00000"/>
              </a:buClr>
            </a:pPr>
            <a:r>
              <a:rPr lang="en-US" sz="2000" dirty="0">
                <a:solidFill>
                  <a:schemeClr val="tx2"/>
                </a:solidFill>
              </a:rPr>
              <a:t>After TIF Creation Ordinance the Project and Financing Plan is recommended by the TIRZ Board to the City Council for approval</a:t>
            </a:r>
          </a:p>
          <a:p>
            <a:pPr>
              <a:lnSpc>
                <a:spcPct val="150000"/>
              </a:lnSpc>
              <a:spcBef>
                <a:spcPts val="600"/>
              </a:spcBef>
              <a:spcAft>
                <a:spcPts val="600"/>
              </a:spcAft>
              <a:buClr>
                <a:srgbClr val="C00000"/>
              </a:buClr>
            </a:pPr>
            <a:r>
              <a:rPr lang="en-US" sz="2000" dirty="0">
                <a:solidFill>
                  <a:schemeClr val="tx2"/>
                </a:solidFill>
              </a:rPr>
              <a:t>City Council approval of PFP by separate ordinance</a:t>
            </a:r>
          </a:p>
          <a:p>
            <a:pPr>
              <a:lnSpc>
                <a:spcPct val="150000"/>
              </a:lnSpc>
              <a:spcBef>
                <a:spcPts val="600"/>
              </a:spcBef>
              <a:spcAft>
                <a:spcPts val="600"/>
              </a:spcAft>
              <a:buClr>
                <a:srgbClr val="C00000"/>
              </a:buClr>
            </a:pPr>
            <a:r>
              <a:rPr lang="en-US" sz="2000" dirty="0">
                <a:solidFill>
                  <a:schemeClr val="tx2"/>
                </a:solidFill>
              </a:rPr>
              <a:t>Scheduled considerations:</a:t>
            </a:r>
          </a:p>
          <a:p>
            <a:pPr lvl="1">
              <a:lnSpc>
                <a:spcPct val="150000"/>
              </a:lnSpc>
              <a:spcBef>
                <a:spcPts val="600"/>
              </a:spcBef>
              <a:spcAft>
                <a:spcPts val="600"/>
              </a:spcAft>
              <a:buClr>
                <a:srgbClr val="C00000"/>
              </a:buClr>
              <a:tabLst>
                <a:tab pos="1371600" algn="l"/>
              </a:tabLst>
            </a:pPr>
            <a:r>
              <a:rPr lang="en-US" sz="2000" b="1" dirty="0">
                <a:solidFill>
                  <a:schemeClr val="tx2"/>
                </a:solidFill>
              </a:rPr>
              <a:t>10/9:	TIRZ Board Meeting – PFP</a:t>
            </a:r>
          </a:p>
          <a:p>
            <a:pPr lvl="1">
              <a:lnSpc>
                <a:spcPct val="150000"/>
              </a:lnSpc>
              <a:spcBef>
                <a:spcPts val="600"/>
              </a:spcBef>
              <a:spcAft>
                <a:spcPts val="600"/>
              </a:spcAft>
              <a:buClr>
                <a:srgbClr val="C00000"/>
              </a:buClr>
              <a:tabLst>
                <a:tab pos="1371600" algn="l"/>
              </a:tabLst>
            </a:pPr>
            <a:r>
              <a:rPr lang="en-US" sz="2000" b="1" dirty="0">
                <a:solidFill>
                  <a:schemeClr val="tx2"/>
                </a:solidFill>
              </a:rPr>
              <a:t>10/9:	City Council Meeting – 1</a:t>
            </a:r>
            <a:r>
              <a:rPr lang="en-US" sz="2000" b="1" baseline="30000" dirty="0">
                <a:solidFill>
                  <a:schemeClr val="tx2"/>
                </a:solidFill>
              </a:rPr>
              <a:t>ST</a:t>
            </a:r>
            <a:r>
              <a:rPr lang="en-US" sz="2000" b="1" dirty="0">
                <a:solidFill>
                  <a:schemeClr val="tx2"/>
                </a:solidFill>
              </a:rPr>
              <a:t> Reading PFP Ordinance</a:t>
            </a:r>
          </a:p>
          <a:p>
            <a:pPr lvl="1">
              <a:lnSpc>
                <a:spcPct val="150000"/>
              </a:lnSpc>
              <a:spcBef>
                <a:spcPts val="600"/>
              </a:spcBef>
              <a:spcAft>
                <a:spcPts val="600"/>
              </a:spcAft>
              <a:buClr>
                <a:srgbClr val="C00000"/>
              </a:buClr>
              <a:tabLst>
                <a:tab pos="1371600" algn="l"/>
              </a:tabLst>
            </a:pPr>
            <a:r>
              <a:rPr lang="en-US" sz="2000" b="1" dirty="0">
                <a:solidFill>
                  <a:schemeClr val="tx2"/>
                </a:solidFill>
              </a:rPr>
              <a:t>10/23:	City Council Meeting – 2</a:t>
            </a:r>
            <a:r>
              <a:rPr lang="en-US" sz="2000" b="1" baseline="30000" dirty="0">
                <a:solidFill>
                  <a:schemeClr val="tx2"/>
                </a:solidFill>
              </a:rPr>
              <a:t>nd</a:t>
            </a:r>
            <a:r>
              <a:rPr lang="en-US" sz="2000" b="1" dirty="0">
                <a:solidFill>
                  <a:schemeClr val="tx2"/>
                </a:solidFill>
              </a:rPr>
              <a:t> Reading PFP Ordinance</a:t>
            </a:r>
          </a:p>
        </p:txBody>
      </p:sp>
      <p:grpSp>
        <p:nvGrpSpPr>
          <p:cNvPr id="8" name="Group 7">
            <a:extLst>
              <a:ext uri="{FF2B5EF4-FFF2-40B4-BE49-F238E27FC236}">
                <a16:creationId xmlns:a16="http://schemas.microsoft.com/office/drawing/2014/main" id="{3D9E32A6-23CB-4F67-A6AE-5A88CCB0795B}"/>
              </a:ext>
            </a:extLst>
          </p:cNvPr>
          <p:cNvGrpSpPr>
            <a:grpSpLocks noChangeAspect="1"/>
          </p:cNvGrpSpPr>
          <p:nvPr/>
        </p:nvGrpSpPr>
        <p:grpSpPr>
          <a:xfrm>
            <a:off x="8127285" y="760404"/>
            <a:ext cx="831729" cy="5486400"/>
            <a:chOff x="10988040" y="670561"/>
            <a:chExt cx="868697" cy="5730240"/>
          </a:xfrm>
        </p:grpSpPr>
        <p:sp>
          <p:nvSpPr>
            <p:cNvPr id="9" name="Rectangle 10">
              <a:extLst>
                <a:ext uri="{FF2B5EF4-FFF2-40B4-BE49-F238E27FC236}">
                  <a16:creationId xmlns:a16="http://schemas.microsoft.com/office/drawing/2014/main" id="{913D87BF-7A92-4A17-A840-FE496984EB3F}"/>
                </a:ext>
              </a:extLst>
            </p:cNvPr>
            <p:cNvSpPr/>
            <p:nvPr/>
          </p:nvSpPr>
          <p:spPr>
            <a:xfrm>
              <a:off x="10988040" y="670561"/>
              <a:ext cx="868697" cy="5730240"/>
            </a:xfrm>
            <a:prstGeom prst="rect">
              <a:avLst/>
            </a:prstGeom>
            <a:no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vert="vert" lIns="109728" tIns="54864" rIns="109728" bIns="54864" anchor="ctr"/>
            <a:lstStyle/>
            <a:p>
              <a:pPr algn="r">
                <a:defRPr/>
              </a:pPr>
              <a:r>
                <a:rPr lang="en-US" sz="2100" b="1" dirty="0">
                  <a:solidFill>
                    <a:srgbClr val="C00000"/>
                  </a:solidFill>
                </a:rPr>
                <a:t>PFP</a:t>
              </a:r>
            </a:p>
          </p:txBody>
        </p:sp>
        <p:pic>
          <p:nvPicPr>
            <p:cNvPr id="11" name="Picture 10">
              <a:extLst>
                <a:ext uri="{FF2B5EF4-FFF2-40B4-BE49-F238E27FC236}">
                  <a16:creationId xmlns:a16="http://schemas.microsoft.com/office/drawing/2014/main" id="{93D32925-86D8-47A5-A0AC-3776A7CB636C}"/>
                </a:ext>
              </a:extLst>
            </p:cNvPr>
            <p:cNvPicPr>
              <a:picLocks noChangeAspect="1"/>
            </p:cNvPicPr>
            <p:nvPr/>
          </p:nvPicPr>
          <p:blipFill rotWithShape="1">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l="17384" t="28740" r="17065" b="27410"/>
            <a:stretch/>
          </p:blipFill>
          <p:spPr>
            <a:xfrm rot="5400000">
              <a:off x="10451807" y="1497905"/>
              <a:ext cx="1941160" cy="543146"/>
            </a:xfrm>
            <a:prstGeom prst="rect">
              <a:avLst/>
            </a:prstGeom>
            <a:noFill/>
            <a:ln>
              <a:noFill/>
            </a:ln>
          </p:spPr>
        </p:pic>
      </p:grpSp>
      <p:sp>
        <p:nvSpPr>
          <p:cNvPr id="6" name="Text Placeholder 4">
            <a:extLst>
              <a:ext uri="{FF2B5EF4-FFF2-40B4-BE49-F238E27FC236}">
                <a16:creationId xmlns:a16="http://schemas.microsoft.com/office/drawing/2014/main" id="{18C978AF-EC27-46CE-874D-F31C461941E9}"/>
              </a:ext>
            </a:extLst>
          </p:cNvPr>
          <p:cNvSpPr txBox="1">
            <a:spLocks/>
          </p:cNvSpPr>
          <p:nvPr/>
        </p:nvSpPr>
        <p:spPr>
          <a:xfrm>
            <a:off x="347282" y="82753"/>
            <a:ext cx="7780003" cy="617914"/>
          </a:xfrm>
          <a:prstGeom prst="rect">
            <a:avLst/>
          </a:prstGeom>
        </p:spPr>
        <p:txBody>
          <a:bodyPr vert="horz" lIns="68580" tIns="34290" rIns="68580" bIns="3429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50000"/>
              </a:lnSpc>
              <a:spcBef>
                <a:spcPts val="600"/>
              </a:spcBef>
              <a:spcAft>
                <a:spcPts val="600"/>
              </a:spcAft>
              <a:buClr>
                <a:srgbClr val="C00000"/>
              </a:buClr>
              <a:buNone/>
            </a:pPr>
            <a:r>
              <a:rPr lang="en-US" sz="2400" b="1" dirty="0">
                <a:solidFill>
                  <a:schemeClr val="tx2"/>
                </a:solidFill>
              </a:rPr>
              <a:t>TIRZ #1 – PROJECT AND FINANCING PLAN (PFP)</a:t>
            </a:r>
          </a:p>
        </p:txBody>
      </p:sp>
    </p:spTree>
    <p:extLst>
      <p:ext uri="{BB962C8B-B14F-4D97-AF65-F5344CB8AC3E}">
        <p14:creationId xmlns:p14="http://schemas.microsoft.com/office/powerpoint/2010/main" val="146882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D87953-CA7F-4CE8-8815-E61D5E86448A}"/>
              </a:ext>
            </a:extLst>
          </p:cNvPr>
          <p:cNvGrpSpPr>
            <a:grpSpLocks noChangeAspect="1"/>
          </p:cNvGrpSpPr>
          <p:nvPr/>
        </p:nvGrpSpPr>
        <p:grpSpPr>
          <a:xfrm>
            <a:off x="8127285" y="760404"/>
            <a:ext cx="831729" cy="5486400"/>
            <a:chOff x="10988040" y="670561"/>
            <a:chExt cx="868697" cy="5730240"/>
          </a:xfrm>
        </p:grpSpPr>
        <p:sp>
          <p:nvSpPr>
            <p:cNvPr id="3" name="Rectangle 10">
              <a:extLst>
                <a:ext uri="{FF2B5EF4-FFF2-40B4-BE49-F238E27FC236}">
                  <a16:creationId xmlns:a16="http://schemas.microsoft.com/office/drawing/2014/main" id="{F595052E-47D9-4158-9E0C-7500DBB54CCE}"/>
                </a:ext>
              </a:extLst>
            </p:cNvPr>
            <p:cNvSpPr/>
            <p:nvPr/>
          </p:nvSpPr>
          <p:spPr>
            <a:xfrm>
              <a:off x="10988040" y="670561"/>
              <a:ext cx="868697" cy="5730240"/>
            </a:xfrm>
            <a:prstGeom prst="rect">
              <a:avLst/>
            </a:prstGeom>
            <a:no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vert="vert" lIns="109728" tIns="54864" rIns="109728" bIns="54864" anchor="ctr"/>
            <a:lstStyle/>
            <a:p>
              <a:pPr algn="r">
                <a:defRPr/>
              </a:pPr>
              <a:r>
                <a:rPr lang="en-US" sz="2100" b="1" dirty="0">
                  <a:solidFill>
                    <a:srgbClr val="C00000"/>
                  </a:solidFill>
                </a:rPr>
                <a:t>PFP</a:t>
              </a:r>
            </a:p>
          </p:txBody>
        </p:sp>
        <p:pic>
          <p:nvPicPr>
            <p:cNvPr id="4" name="Picture 3">
              <a:extLst>
                <a:ext uri="{FF2B5EF4-FFF2-40B4-BE49-F238E27FC236}">
                  <a16:creationId xmlns:a16="http://schemas.microsoft.com/office/drawing/2014/main" id="{DDED3FAE-11CB-47A7-BBBF-2BD3AEB6E03E}"/>
                </a:ext>
              </a:extLst>
            </p:cNvPr>
            <p:cNvPicPr>
              <a:picLocks noChangeAspect="1"/>
            </p:cNvPicPr>
            <p:nvPr/>
          </p:nvPicPr>
          <p:blipFill rotWithShape="1">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l="17384" t="28740" r="17065" b="27410"/>
            <a:stretch/>
          </p:blipFill>
          <p:spPr>
            <a:xfrm rot="5400000">
              <a:off x="10451807" y="1497905"/>
              <a:ext cx="1941160" cy="543146"/>
            </a:xfrm>
            <a:prstGeom prst="rect">
              <a:avLst/>
            </a:prstGeom>
            <a:noFill/>
            <a:ln>
              <a:noFill/>
            </a:ln>
          </p:spPr>
        </p:pic>
      </p:grpSp>
      <p:sp>
        <p:nvSpPr>
          <p:cNvPr id="5" name="Rectangle 4">
            <a:extLst>
              <a:ext uri="{FF2B5EF4-FFF2-40B4-BE49-F238E27FC236}">
                <a16:creationId xmlns:a16="http://schemas.microsoft.com/office/drawing/2014/main" id="{BD9AC3F0-1367-4B01-B48D-E8A0A8FE41FD}"/>
              </a:ext>
            </a:extLst>
          </p:cNvPr>
          <p:cNvSpPr/>
          <p:nvPr/>
        </p:nvSpPr>
        <p:spPr>
          <a:xfrm>
            <a:off x="269409" y="298739"/>
            <a:ext cx="7942295" cy="461665"/>
          </a:xfrm>
          <a:prstGeom prst="rect">
            <a:avLst/>
          </a:prstGeom>
        </p:spPr>
        <p:txBody>
          <a:bodyPr wrap="square">
            <a:spAutoFit/>
          </a:bodyPr>
          <a:lstStyle/>
          <a:p>
            <a:r>
              <a:rPr lang="en-US" sz="2400" b="1" dirty="0">
                <a:solidFill>
                  <a:schemeClr val="tx2"/>
                </a:solidFill>
              </a:rPr>
              <a:t>TIRZ #1 – PROJECT AND FINANCING PLAN (PFP)</a:t>
            </a:r>
            <a:endParaRPr lang="en-US" sz="1400" dirty="0">
              <a:solidFill>
                <a:schemeClr val="tx2"/>
              </a:solidFill>
            </a:endParaRPr>
          </a:p>
        </p:txBody>
      </p:sp>
      <p:sp>
        <p:nvSpPr>
          <p:cNvPr id="9" name="Text Placeholder 4">
            <a:extLst>
              <a:ext uri="{FF2B5EF4-FFF2-40B4-BE49-F238E27FC236}">
                <a16:creationId xmlns:a16="http://schemas.microsoft.com/office/drawing/2014/main" id="{5E72D043-1FF0-4F0E-8590-D32842C315AF}"/>
              </a:ext>
            </a:extLst>
          </p:cNvPr>
          <p:cNvSpPr txBox="1">
            <a:spLocks/>
          </p:cNvSpPr>
          <p:nvPr/>
        </p:nvSpPr>
        <p:spPr>
          <a:xfrm>
            <a:off x="421471" y="1022729"/>
            <a:ext cx="7861659" cy="4843681"/>
          </a:xfrm>
          <a:prstGeom prst="rect">
            <a:avLst/>
          </a:prstGeom>
        </p:spPr>
        <p:txBody>
          <a:bodyPr vert="horz" lIns="91440" tIns="45720" rIns="91440" bIns="4572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spcBef>
                <a:spcPts val="600"/>
              </a:spcBef>
              <a:spcAft>
                <a:spcPts val="600"/>
              </a:spcAft>
              <a:buClr>
                <a:srgbClr val="C00000"/>
              </a:buClr>
              <a:buNone/>
            </a:pPr>
            <a:r>
              <a:rPr lang="en-US" sz="2000" b="1" dirty="0">
                <a:solidFill>
                  <a:schemeClr val="tx2"/>
                </a:solidFill>
              </a:rPr>
              <a:t>ADAPTABLE ROADMAP</a:t>
            </a:r>
          </a:p>
          <a:p>
            <a:pPr>
              <a:lnSpc>
                <a:spcPct val="100000"/>
              </a:lnSpc>
              <a:spcBef>
                <a:spcPts val="600"/>
              </a:spcBef>
              <a:spcAft>
                <a:spcPts val="600"/>
              </a:spcAft>
              <a:buClr>
                <a:srgbClr val="C00000"/>
              </a:buClr>
            </a:pPr>
            <a:r>
              <a:rPr lang="en-US" sz="2000" dirty="0">
                <a:solidFill>
                  <a:schemeClr val="tx2"/>
                </a:solidFill>
              </a:rPr>
              <a:t>The Project and Financing Plan has been prepared to afford the authority to fund projects per the requirements of Chapter 311 of the Texas Tax Code.</a:t>
            </a:r>
          </a:p>
          <a:p>
            <a:pPr>
              <a:lnSpc>
                <a:spcPct val="100000"/>
              </a:lnSpc>
              <a:spcBef>
                <a:spcPts val="600"/>
              </a:spcBef>
              <a:spcAft>
                <a:spcPts val="600"/>
              </a:spcAft>
              <a:buClr>
                <a:srgbClr val="C00000"/>
              </a:buClr>
            </a:pPr>
            <a:r>
              <a:rPr lang="en-US" sz="2000" dirty="0">
                <a:solidFill>
                  <a:schemeClr val="tx2"/>
                </a:solidFill>
              </a:rPr>
              <a:t>The Project Plan provides funding categories to meet demands as specific projects evolve.</a:t>
            </a:r>
          </a:p>
          <a:p>
            <a:pPr>
              <a:lnSpc>
                <a:spcPct val="100000"/>
              </a:lnSpc>
              <a:spcBef>
                <a:spcPts val="600"/>
              </a:spcBef>
              <a:spcAft>
                <a:spcPts val="600"/>
              </a:spcAft>
              <a:buClr>
                <a:srgbClr val="C00000"/>
              </a:buClr>
            </a:pPr>
            <a:r>
              <a:rPr lang="en-US" sz="2000" dirty="0">
                <a:solidFill>
                  <a:schemeClr val="tx2"/>
                </a:solidFill>
              </a:rPr>
              <a:t>Each project will have specific needs that will need to be fully evaluated and approved by the TIRZ Board and City Council.</a:t>
            </a:r>
          </a:p>
          <a:p>
            <a:pPr>
              <a:lnSpc>
                <a:spcPct val="100000"/>
              </a:lnSpc>
              <a:spcBef>
                <a:spcPts val="600"/>
              </a:spcBef>
              <a:spcAft>
                <a:spcPts val="600"/>
              </a:spcAft>
              <a:buClr>
                <a:srgbClr val="C00000"/>
              </a:buClr>
            </a:pPr>
            <a:r>
              <a:rPr lang="en-US" sz="2000" dirty="0">
                <a:solidFill>
                  <a:schemeClr val="tx2"/>
                </a:solidFill>
              </a:rPr>
              <a:t>No PFP can predict the future, but the proposed PFP provides flexibility through statutory categories to meet future demands.</a:t>
            </a:r>
          </a:p>
          <a:p>
            <a:pPr>
              <a:lnSpc>
                <a:spcPct val="100000"/>
              </a:lnSpc>
              <a:spcBef>
                <a:spcPts val="600"/>
              </a:spcBef>
              <a:spcAft>
                <a:spcPts val="600"/>
              </a:spcAft>
              <a:buClr>
                <a:srgbClr val="C00000"/>
              </a:buClr>
            </a:pPr>
            <a:r>
              <a:rPr lang="en-US" sz="2000" dirty="0">
                <a:solidFill>
                  <a:schemeClr val="tx2"/>
                </a:solidFill>
              </a:rPr>
              <a:t>Plans without flexibility have had limited success given inevitable changes in the marketplace.</a:t>
            </a:r>
          </a:p>
          <a:p>
            <a:pPr marL="0" indent="0">
              <a:lnSpc>
                <a:spcPct val="100000"/>
              </a:lnSpc>
              <a:spcBef>
                <a:spcPts val="600"/>
              </a:spcBef>
              <a:spcAft>
                <a:spcPts val="600"/>
              </a:spcAft>
              <a:buClr>
                <a:srgbClr val="C00000"/>
              </a:buClr>
              <a:buNone/>
            </a:pPr>
            <a:endParaRPr lang="en-US" dirty="0">
              <a:solidFill>
                <a:schemeClr val="tx2"/>
              </a:solidFill>
            </a:endParaRPr>
          </a:p>
          <a:p>
            <a:pPr marL="0" indent="0">
              <a:lnSpc>
                <a:spcPct val="100000"/>
              </a:lnSpc>
              <a:spcBef>
                <a:spcPts val="600"/>
              </a:spcBef>
              <a:spcAft>
                <a:spcPts val="600"/>
              </a:spcAft>
              <a:buClr>
                <a:srgbClr val="C00000"/>
              </a:buClr>
              <a:buNone/>
            </a:pPr>
            <a:endParaRPr lang="en-US" dirty="0">
              <a:solidFill>
                <a:schemeClr val="tx2"/>
              </a:solidFill>
            </a:endParaRPr>
          </a:p>
          <a:p>
            <a:pPr marL="0" indent="0">
              <a:lnSpc>
                <a:spcPct val="100000"/>
              </a:lnSpc>
              <a:spcBef>
                <a:spcPts val="600"/>
              </a:spcBef>
              <a:spcAft>
                <a:spcPts val="600"/>
              </a:spcAft>
              <a:buClr>
                <a:srgbClr val="C00000"/>
              </a:buClr>
              <a:buNone/>
            </a:pPr>
            <a:endParaRPr lang="en-US" dirty="0">
              <a:solidFill>
                <a:schemeClr val="tx2"/>
              </a:solidFill>
            </a:endParaRPr>
          </a:p>
        </p:txBody>
      </p:sp>
    </p:spTree>
    <p:extLst>
      <p:ext uri="{BB962C8B-B14F-4D97-AF65-F5344CB8AC3E}">
        <p14:creationId xmlns:p14="http://schemas.microsoft.com/office/powerpoint/2010/main" val="223090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7EDFB9D1-4D42-4705-AB3C-4169D5E50123}"/>
              </a:ext>
            </a:extLst>
          </p:cNvPr>
          <p:cNvSpPr txBox="1">
            <a:spLocks/>
          </p:cNvSpPr>
          <p:nvPr/>
        </p:nvSpPr>
        <p:spPr>
          <a:xfrm>
            <a:off x="490882" y="611196"/>
            <a:ext cx="7792249" cy="4874377"/>
          </a:xfrm>
          <a:prstGeom prst="rect">
            <a:avLst/>
          </a:prstGeom>
          <a:noFill/>
        </p:spPr>
        <p:txBody>
          <a:bodyPr vert="horz" lIns="68580" tIns="34290" rIns="68580" bIns="34290" rtlCol="0">
            <a:noAutofit/>
          </a:bodyPr>
          <a:lstStyle>
            <a:lvl1pPr marL="342900" indent="-342900" algn="l" defTabSz="457200" rtl="0" eaLnBrk="1" latinLnBrk="0" hangingPunct="1">
              <a:spcBef>
                <a:spcPct val="20000"/>
              </a:spcBef>
              <a:buClr>
                <a:srgbClr val="C00000"/>
              </a:buClr>
              <a:buFont typeface="Wingdings" pitchFamily="2" charset="2"/>
              <a:buChar char="§"/>
              <a:defRPr sz="1800" kern="1200">
                <a:solidFill>
                  <a:schemeClr val="bg1"/>
                </a:solidFill>
                <a:latin typeface="Century Schoolbook" panose="02040604050505020304" pitchFamily="18" charset="0"/>
                <a:ea typeface="+mn-ea"/>
                <a:cs typeface="+mn-cs"/>
              </a:defRPr>
            </a:lvl1pPr>
            <a:lvl2pPr marL="742950" indent="-285750" algn="l" defTabSz="457200" rtl="0" eaLnBrk="1" latinLnBrk="0" hangingPunct="1">
              <a:spcBef>
                <a:spcPct val="20000"/>
              </a:spcBef>
              <a:buClr>
                <a:srgbClr val="C00000"/>
              </a:buClr>
              <a:buFont typeface="Wingdings" pitchFamily="2" charset="2"/>
              <a:buChar char="§"/>
              <a:defRPr sz="1800" kern="1200">
                <a:solidFill>
                  <a:schemeClr val="bg1"/>
                </a:solidFill>
                <a:latin typeface="Century Schoolbook" panose="02040604050505020304" pitchFamily="18" charset="0"/>
                <a:ea typeface="+mn-ea"/>
                <a:cs typeface="+mn-cs"/>
              </a:defRPr>
            </a:lvl2pPr>
            <a:lvl3pPr marL="1143000" indent="-228600" algn="l" defTabSz="457200" rtl="0" eaLnBrk="1" latinLnBrk="0" hangingPunct="1">
              <a:spcBef>
                <a:spcPct val="20000"/>
              </a:spcBef>
              <a:buClr>
                <a:srgbClr val="C00000"/>
              </a:buClr>
              <a:buFont typeface="Wingdings" pitchFamily="2" charset="2"/>
              <a:buChar char="§"/>
              <a:defRPr sz="1800" kern="1200">
                <a:solidFill>
                  <a:schemeClr val="bg1"/>
                </a:solidFill>
                <a:latin typeface="Century Schoolbook" panose="02040604050505020304" pitchFamily="18" charset="0"/>
                <a:ea typeface="+mn-ea"/>
                <a:cs typeface="+mn-cs"/>
              </a:defRPr>
            </a:lvl3pPr>
            <a:lvl4pPr marL="1600200" indent="-228600" algn="l" defTabSz="457200" rtl="0" eaLnBrk="1" latinLnBrk="0" hangingPunct="1">
              <a:spcBef>
                <a:spcPct val="20000"/>
              </a:spcBef>
              <a:buClr>
                <a:srgbClr val="C00000"/>
              </a:buClr>
              <a:buFont typeface="Wingdings" pitchFamily="2" charset="2"/>
              <a:buChar char="§"/>
              <a:defRPr sz="1800" kern="1200">
                <a:solidFill>
                  <a:schemeClr val="bg1"/>
                </a:solidFill>
                <a:latin typeface="Century Schoolbook" panose="02040604050505020304" pitchFamily="18" charset="0"/>
                <a:ea typeface="+mn-ea"/>
                <a:cs typeface="+mn-cs"/>
              </a:defRPr>
            </a:lvl4pPr>
            <a:lvl5pPr marL="2057400" indent="-228600" algn="l" defTabSz="457200" rtl="0" eaLnBrk="1" latinLnBrk="0" hangingPunct="1">
              <a:spcBef>
                <a:spcPct val="20000"/>
              </a:spcBef>
              <a:buClr>
                <a:srgbClr val="C00000"/>
              </a:buClr>
              <a:buFont typeface="Wingdings" pitchFamily="2" charset="2"/>
              <a:buChar char="§"/>
              <a:defRPr sz="1800" kern="1200">
                <a:solidFill>
                  <a:schemeClr val="bg1"/>
                </a:solidFill>
                <a:latin typeface="Century Schoolbook" panose="02040604050505020304"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None/>
            </a:pPr>
            <a:r>
              <a:rPr lang="en-US" sz="2400" b="1" dirty="0">
                <a:solidFill>
                  <a:schemeClr val="tx2"/>
                </a:solidFill>
                <a:latin typeface="+mn-lt"/>
              </a:rPr>
              <a:t>Amendments to Project and Financing Plan</a:t>
            </a:r>
          </a:p>
          <a:p>
            <a:pPr>
              <a:lnSpc>
                <a:spcPct val="150000"/>
              </a:lnSpc>
              <a:spcBef>
                <a:spcPts val="600"/>
              </a:spcBef>
              <a:spcAft>
                <a:spcPts val="600"/>
              </a:spcAft>
            </a:pPr>
            <a:r>
              <a:rPr lang="en-US" sz="2000" dirty="0">
                <a:solidFill>
                  <a:schemeClr val="tx2"/>
                </a:solidFill>
                <a:latin typeface="+mn-lt"/>
              </a:rPr>
              <a:t>Per Chapter 311.011(e) of the Texas Tax Code:</a:t>
            </a:r>
          </a:p>
          <a:p>
            <a:pPr lvl="1">
              <a:lnSpc>
                <a:spcPct val="150000"/>
              </a:lnSpc>
              <a:spcBef>
                <a:spcPts val="600"/>
              </a:spcBef>
              <a:spcAft>
                <a:spcPts val="600"/>
              </a:spcAft>
            </a:pPr>
            <a:r>
              <a:rPr lang="en-US" sz="2000" dirty="0">
                <a:solidFill>
                  <a:schemeClr val="tx2"/>
                </a:solidFill>
                <a:latin typeface="+mn-lt"/>
              </a:rPr>
              <a:t>At any time after the zone is adopted, the board of directors may adopt an amendment to the project plan.</a:t>
            </a:r>
          </a:p>
          <a:p>
            <a:pPr lvl="1">
              <a:lnSpc>
                <a:spcPct val="150000"/>
              </a:lnSpc>
              <a:spcBef>
                <a:spcPts val="600"/>
              </a:spcBef>
              <a:spcAft>
                <a:spcPts val="600"/>
              </a:spcAft>
            </a:pPr>
            <a:r>
              <a:rPr lang="en-US" sz="2000" dirty="0">
                <a:solidFill>
                  <a:schemeClr val="tx2"/>
                </a:solidFill>
                <a:latin typeface="+mn-lt"/>
              </a:rPr>
              <a:t>The amendment takes effect on approval of the change by ordinance by the city or order by the county that created the zone and in certain cases may require an additional public hearing. </a:t>
            </a:r>
          </a:p>
        </p:txBody>
      </p:sp>
      <p:grpSp>
        <p:nvGrpSpPr>
          <p:cNvPr id="7" name="Group 6">
            <a:extLst>
              <a:ext uri="{FF2B5EF4-FFF2-40B4-BE49-F238E27FC236}">
                <a16:creationId xmlns:a16="http://schemas.microsoft.com/office/drawing/2014/main" id="{8844D0F9-7264-461C-9361-EC8D1B7C93B5}"/>
              </a:ext>
            </a:extLst>
          </p:cNvPr>
          <p:cNvGrpSpPr>
            <a:grpSpLocks noChangeAspect="1"/>
          </p:cNvGrpSpPr>
          <p:nvPr/>
        </p:nvGrpSpPr>
        <p:grpSpPr>
          <a:xfrm>
            <a:off x="8127285" y="760404"/>
            <a:ext cx="831729" cy="5486400"/>
            <a:chOff x="10988040" y="670561"/>
            <a:chExt cx="868697" cy="5730240"/>
          </a:xfrm>
        </p:grpSpPr>
        <p:sp>
          <p:nvSpPr>
            <p:cNvPr id="8" name="Rectangle 10">
              <a:extLst>
                <a:ext uri="{FF2B5EF4-FFF2-40B4-BE49-F238E27FC236}">
                  <a16:creationId xmlns:a16="http://schemas.microsoft.com/office/drawing/2014/main" id="{A4496E1D-B3FD-48DE-87D6-95B05865375D}"/>
                </a:ext>
              </a:extLst>
            </p:cNvPr>
            <p:cNvSpPr/>
            <p:nvPr/>
          </p:nvSpPr>
          <p:spPr>
            <a:xfrm>
              <a:off x="10988040" y="670561"/>
              <a:ext cx="868697" cy="5730240"/>
            </a:xfrm>
            <a:prstGeom prst="rect">
              <a:avLst/>
            </a:prstGeom>
            <a:no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vert="vert" lIns="109728" tIns="54864" rIns="109728" bIns="54864" anchor="ctr"/>
            <a:lstStyle/>
            <a:p>
              <a:pPr algn="r">
                <a:defRPr/>
              </a:pPr>
              <a:r>
                <a:rPr lang="en-US" sz="2100" b="1" dirty="0">
                  <a:solidFill>
                    <a:srgbClr val="C00000"/>
                  </a:solidFill>
                </a:rPr>
                <a:t>PFP</a:t>
              </a:r>
            </a:p>
          </p:txBody>
        </p:sp>
        <p:pic>
          <p:nvPicPr>
            <p:cNvPr id="9" name="Picture 8">
              <a:extLst>
                <a:ext uri="{FF2B5EF4-FFF2-40B4-BE49-F238E27FC236}">
                  <a16:creationId xmlns:a16="http://schemas.microsoft.com/office/drawing/2014/main" id="{63CDFC78-42D4-47FD-A672-B38CCCDD5D99}"/>
                </a:ext>
              </a:extLst>
            </p:cNvPr>
            <p:cNvPicPr>
              <a:picLocks noChangeAspect="1"/>
            </p:cNvPicPr>
            <p:nvPr/>
          </p:nvPicPr>
          <p:blipFill rotWithShape="1">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l="17384" t="28740" r="17065" b="27410"/>
            <a:stretch/>
          </p:blipFill>
          <p:spPr>
            <a:xfrm rot="5400000">
              <a:off x="10451807" y="1497905"/>
              <a:ext cx="1941160" cy="543146"/>
            </a:xfrm>
            <a:prstGeom prst="rect">
              <a:avLst/>
            </a:prstGeom>
            <a:noFill/>
            <a:ln>
              <a:noFill/>
            </a:ln>
          </p:spPr>
        </p:pic>
      </p:grpSp>
      <p:pic>
        <p:nvPicPr>
          <p:cNvPr id="6" name="Picture 5">
            <a:extLst>
              <a:ext uri="{FF2B5EF4-FFF2-40B4-BE49-F238E27FC236}">
                <a16:creationId xmlns:a16="http://schemas.microsoft.com/office/drawing/2014/main" id="{978B02D7-952B-434B-9230-F1A6661EC64E}"/>
              </a:ext>
            </a:extLst>
          </p:cNvPr>
          <p:cNvPicPr>
            <a:picLocks noChangeAspect="1"/>
          </p:cNvPicPr>
          <p:nvPr/>
        </p:nvPicPr>
        <p:blipFill>
          <a:blip r:embed="rId3"/>
          <a:stretch>
            <a:fillRect/>
          </a:stretch>
        </p:blipFill>
        <p:spPr>
          <a:xfrm>
            <a:off x="535122" y="4902740"/>
            <a:ext cx="2572531" cy="1662039"/>
          </a:xfrm>
          <a:prstGeom prst="rect">
            <a:avLst/>
          </a:prstGeom>
        </p:spPr>
      </p:pic>
      <p:pic>
        <p:nvPicPr>
          <p:cNvPr id="10" name="Picture 9">
            <a:extLst>
              <a:ext uri="{FF2B5EF4-FFF2-40B4-BE49-F238E27FC236}">
                <a16:creationId xmlns:a16="http://schemas.microsoft.com/office/drawing/2014/main" id="{5490F427-280B-4215-A4FB-C0692B6ED4FD}"/>
              </a:ext>
            </a:extLst>
          </p:cNvPr>
          <p:cNvPicPr>
            <a:picLocks noChangeAspect="1"/>
          </p:cNvPicPr>
          <p:nvPr/>
        </p:nvPicPr>
        <p:blipFill>
          <a:blip r:embed="rId4"/>
          <a:stretch>
            <a:fillRect/>
          </a:stretch>
        </p:blipFill>
        <p:spPr>
          <a:xfrm>
            <a:off x="3141347" y="4894335"/>
            <a:ext cx="2572530" cy="1656152"/>
          </a:xfrm>
          <a:prstGeom prst="rect">
            <a:avLst/>
          </a:prstGeom>
        </p:spPr>
      </p:pic>
      <p:pic>
        <p:nvPicPr>
          <p:cNvPr id="11" name="Picture 10">
            <a:extLst>
              <a:ext uri="{FF2B5EF4-FFF2-40B4-BE49-F238E27FC236}">
                <a16:creationId xmlns:a16="http://schemas.microsoft.com/office/drawing/2014/main" id="{720233C6-B775-4050-A2A0-2E6BB38B08DA}"/>
              </a:ext>
            </a:extLst>
          </p:cNvPr>
          <p:cNvPicPr>
            <a:picLocks noChangeAspect="1"/>
          </p:cNvPicPr>
          <p:nvPr/>
        </p:nvPicPr>
        <p:blipFill>
          <a:blip r:embed="rId5"/>
          <a:stretch>
            <a:fillRect/>
          </a:stretch>
        </p:blipFill>
        <p:spPr>
          <a:xfrm>
            <a:off x="5790675" y="4888448"/>
            <a:ext cx="2597677" cy="1662039"/>
          </a:xfrm>
          <a:prstGeom prst="rect">
            <a:avLst/>
          </a:prstGeom>
        </p:spPr>
      </p:pic>
    </p:spTree>
    <p:extLst>
      <p:ext uri="{BB962C8B-B14F-4D97-AF65-F5344CB8AC3E}">
        <p14:creationId xmlns:p14="http://schemas.microsoft.com/office/powerpoint/2010/main" val="335085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D87953-CA7F-4CE8-8815-E61D5E86448A}"/>
              </a:ext>
            </a:extLst>
          </p:cNvPr>
          <p:cNvGrpSpPr>
            <a:grpSpLocks noChangeAspect="1"/>
          </p:cNvGrpSpPr>
          <p:nvPr/>
        </p:nvGrpSpPr>
        <p:grpSpPr>
          <a:xfrm>
            <a:off x="8127285" y="760404"/>
            <a:ext cx="831729" cy="5486400"/>
            <a:chOff x="10988040" y="670561"/>
            <a:chExt cx="868697" cy="5730240"/>
          </a:xfrm>
        </p:grpSpPr>
        <p:sp>
          <p:nvSpPr>
            <p:cNvPr id="3" name="Rectangle 10">
              <a:extLst>
                <a:ext uri="{FF2B5EF4-FFF2-40B4-BE49-F238E27FC236}">
                  <a16:creationId xmlns:a16="http://schemas.microsoft.com/office/drawing/2014/main" id="{F595052E-47D9-4158-9E0C-7500DBB54CCE}"/>
                </a:ext>
              </a:extLst>
            </p:cNvPr>
            <p:cNvSpPr/>
            <p:nvPr/>
          </p:nvSpPr>
          <p:spPr>
            <a:xfrm>
              <a:off x="10988040" y="670561"/>
              <a:ext cx="868697" cy="5730240"/>
            </a:xfrm>
            <a:prstGeom prst="rect">
              <a:avLst/>
            </a:prstGeom>
            <a:no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vert="vert" lIns="109728" tIns="54864" rIns="109728" bIns="54864" anchor="ctr"/>
            <a:lstStyle/>
            <a:p>
              <a:pPr algn="r">
                <a:defRPr/>
              </a:pPr>
              <a:r>
                <a:rPr lang="en-US" sz="2100" b="1" dirty="0">
                  <a:solidFill>
                    <a:srgbClr val="C00000"/>
                  </a:solidFill>
                </a:rPr>
                <a:t>PFP</a:t>
              </a:r>
            </a:p>
          </p:txBody>
        </p:sp>
        <p:pic>
          <p:nvPicPr>
            <p:cNvPr id="4" name="Picture 3">
              <a:extLst>
                <a:ext uri="{FF2B5EF4-FFF2-40B4-BE49-F238E27FC236}">
                  <a16:creationId xmlns:a16="http://schemas.microsoft.com/office/drawing/2014/main" id="{DDED3FAE-11CB-47A7-BBBF-2BD3AEB6E03E}"/>
                </a:ext>
              </a:extLst>
            </p:cNvPr>
            <p:cNvPicPr>
              <a:picLocks noChangeAspect="1"/>
            </p:cNvPicPr>
            <p:nvPr/>
          </p:nvPicPr>
          <p:blipFill rotWithShape="1">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l="17384" t="28740" r="17065" b="27410"/>
            <a:stretch/>
          </p:blipFill>
          <p:spPr>
            <a:xfrm rot="5400000">
              <a:off x="10451807" y="1497905"/>
              <a:ext cx="1941160" cy="543146"/>
            </a:xfrm>
            <a:prstGeom prst="rect">
              <a:avLst/>
            </a:prstGeom>
            <a:noFill/>
            <a:ln>
              <a:noFill/>
            </a:ln>
          </p:spPr>
        </p:pic>
      </p:grpSp>
      <p:sp>
        <p:nvSpPr>
          <p:cNvPr id="5" name="Rectangle 4">
            <a:extLst>
              <a:ext uri="{FF2B5EF4-FFF2-40B4-BE49-F238E27FC236}">
                <a16:creationId xmlns:a16="http://schemas.microsoft.com/office/drawing/2014/main" id="{BD9AC3F0-1367-4B01-B48D-E8A0A8FE41FD}"/>
              </a:ext>
            </a:extLst>
          </p:cNvPr>
          <p:cNvSpPr/>
          <p:nvPr/>
        </p:nvSpPr>
        <p:spPr>
          <a:xfrm>
            <a:off x="184990" y="541329"/>
            <a:ext cx="7942295" cy="461665"/>
          </a:xfrm>
          <a:prstGeom prst="rect">
            <a:avLst/>
          </a:prstGeom>
        </p:spPr>
        <p:txBody>
          <a:bodyPr wrap="square">
            <a:spAutoFit/>
          </a:bodyPr>
          <a:lstStyle/>
          <a:p>
            <a:r>
              <a:rPr lang="en-US" sz="2400" b="1" dirty="0">
                <a:solidFill>
                  <a:schemeClr val="tx2"/>
                </a:solidFill>
              </a:rPr>
              <a:t>TIRZ #1 – PROJECT AND FINANCING PLAN (PFP)</a:t>
            </a:r>
            <a:endParaRPr lang="en-US" sz="1400" dirty="0">
              <a:solidFill>
                <a:schemeClr val="tx2"/>
              </a:solidFill>
            </a:endParaRPr>
          </a:p>
        </p:txBody>
      </p:sp>
      <p:sp>
        <p:nvSpPr>
          <p:cNvPr id="7" name="Rectangle 6">
            <a:extLst>
              <a:ext uri="{FF2B5EF4-FFF2-40B4-BE49-F238E27FC236}">
                <a16:creationId xmlns:a16="http://schemas.microsoft.com/office/drawing/2014/main" id="{EAB093B6-B0E0-466F-9BA5-91293CAD9504}"/>
              </a:ext>
            </a:extLst>
          </p:cNvPr>
          <p:cNvSpPr/>
          <p:nvPr/>
        </p:nvSpPr>
        <p:spPr>
          <a:xfrm>
            <a:off x="340836" y="4909007"/>
            <a:ext cx="7786449" cy="1102866"/>
          </a:xfrm>
          <a:prstGeom prst="rect">
            <a:avLst/>
          </a:prstGeom>
        </p:spPr>
        <p:txBody>
          <a:bodyPr wrap="square">
            <a:spAutoFit/>
          </a:bodyPr>
          <a:lstStyle/>
          <a:p>
            <a:pPr marL="285750" indent="-285750">
              <a:spcAft>
                <a:spcPts val="200"/>
              </a:spcAft>
              <a:buClr>
                <a:srgbClr val="C00000"/>
              </a:buClr>
              <a:buFont typeface="Wingdings" panose="05000000000000000000" pitchFamily="2" charset="2"/>
              <a:buChar char="§"/>
            </a:pPr>
            <a:r>
              <a:rPr lang="en-US" sz="1600" spc="10" dirty="0">
                <a:solidFill>
                  <a:schemeClr val="tx2"/>
                </a:solidFill>
              </a:rPr>
              <a:t>The costs illustrated in the table above are estimates and are authorized categories to fund potential projects. </a:t>
            </a:r>
          </a:p>
          <a:p>
            <a:pPr marL="285750" indent="-285750">
              <a:spcAft>
                <a:spcPts val="200"/>
              </a:spcAft>
              <a:buClr>
                <a:srgbClr val="C00000"/>
              </a:buClr>
              <a:buFont typeface="Wingdings" panose="05000000000000000000" pitchFamily="2" charset="2"/>
              <a:buChar char="§"/>
            </a:pPr>
            <a:r>
              <a:rPr lang="en-US" sz="1600" b="1" spc="10" dirty="0">
                <a:solidFill>
                  <a:schemeClr val="tx2"/>
                </a:solidFill>
              </a:rPr>
              <a:t>Savings from one line item may be applied to cost increase in another line item.</a:t>
            </a:r>
          </a:p>
        </p:txBody>
      </p:sp>
      <p:pic>
        <p:nvPicPr>
          <p:cNvPr id="8" name="Picture 7">
            <a:extLst>
              <a:ext uri="{FF2B5EF4-FFF2-40B4-BE49-F238E27FC236}">
                <a16:creationId xmlns:a16="http://schemas.microsoft.com/office/drawing/2014/main" id="{D462DDCD-176B-4FDC-93D5-1866134E6592}"/>
              </a:ext>
            </a:extLst>
          </p:cNvPr>
          <p:cNvPicPr>
            <a:picLocks noChangeAspect="1"/>
          </p:cNvPicPr>
          <p:nvPr/>
        </p:nvPicPr>
        <p:blipFill>
          <a:blip r:embed="rId3"/>
          <a:stretch>
            <a:fillRect/>
          </a:stretch>
        </p:blipFill>
        <p:spPr>
          <a:xfrm>
            <a:off x="597077" y="2043497"/>
            <a:ext cx="7686054" cy="2630579"/>
          </a:xfrm>
          <a:prstGeom prst="rect">
            <a:avLst/>
          </a:prstGeom>
        </p:spPr>
      </p:pic>
      <p:sp>
        <p:nvSpPr>
          <p:cNvPr id="9" name="Text Placeholder 4">
            <a:extLst>
              <a:ext uri="{FF2B5EF4-FFF2-40B4-BE49-F238E27FC236}">
                <a16:creationId xmlns:a16="http://schemas.microsoft.com/office/drawing/2014/main" id="{5E72D043-1FF0-4F0E-8590-D32842C315AF}"/>
              </a:ext>
            </a:extLst>
          </p:cNvPr>
          <p:cNvSpPr txBox="1">
            <a:spLocks/>
          </p:cNvSpPr>
          <p:nvPr/>
        </p:nvSpPr>
        <p:spPr>
          <a:xfrm>
            <a:off x="340836" y="1136467"/>
            <a:ext cx="7376376" cy="700391"/>
          </a:xfrm>
          <a:prstGeom prst="rect">
            <a:avLst/>
          </a:prstGeom>
        </p:spPr>
        <p:txBody>
          <a:bodyPr vert="horz" lIns="91440" tIns="45720" rIns="91440" bIns="4572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lnSpc>
                <a:spcPct val="100000"/>
              </a:lnSpc>
              <a:spcBef>
                <a:spcPts val="600"/>
              </a:spcBef>
              <a:spcAft>
                <a:spcPts val="600"/>
              </a:spcAft>
              <a:buClr>
                <a:srgbClr val="C00000"/>
              </a:buClr>
            </a:pPr>
            <a:r>
              <a:rPr lang="en-US" dirty="0">
                <a:solidFill>
                  <a:schemeClr val="tx2"/>
                </a:solidFill>
              </a:rPr>
              <a:t>Anticipate commercial development consisting of retail, office, hotel, as well as residential development.</a:t>
            </a:r>
          </a:p>
        </p:txBody>
      </p:sp>
    </p:spTree>
    <p:extLst>
      <p:ext uri="{BB962C8B-B14F-4D97-AF65-F5344CB8AC3E}">
        <p14:creationId xmlns:p14="http://schemas.microsoft.com/office/powerpoint/2010/main" val="2301590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4FA5D58-060B-43D2-97C0-D82BC8AF72C6}"/>
              </a:ext>
            </a:extLst>
          </p:cNvPr>
          <p:cNvGrpSpPr>
            <a:grpSpLocks noChangeAspect="1"/>
          </p:cNvGrpSpPr>
          <p:nvPr/>
        </p:nvGrpSpPr>
        <p:grpSpPr>
          <a:xfrm>
            <a:off x="8127285" y="760404"/>
            <a:ext cx="831729" cy="5486400"/>
            <a:chOff x="10988040" y="670561"/>
            <a:chExt cx="868697" cy="5730240"/>
          </a:xfrm>
        </p:grpSpPr>
        <p:sp>
          <p:nvSpPr>
            <p:cNvPr id="6" name="Rectangle 10">
              <a:extLst>
                <a:ext uri="{FF2B5EF4-FFF2-40B4-BE49-F238E27FC236}">
                  <a16:creationId xmlns:a16="http://schemas.microsoft.com/office/drawing/2014/main" id="{61DDB47E-F0AC-4C33-B595-75CBFB6311BC}"/>
                </a:ext>
              </a:extLst>
            </p:cNvPr>
            <p:cNvSpPr/>
            <p:nvPr/>
          </p:nvSpPr>
          <p:spPr>
            <a:xfrm>
              <a:off x="10988040" y="670561"/>
              <a:ext cx="868697" cy="5730240"/>
            </a:xfrm>
            <a:prstGeom prst="rect">
              <a:avLst/>
            </a:prstGeom>
            <a:no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vert="vert" lIns="109728" tIns="54864" rIns="109728" bIns="54864" anchor="ctr"/>
            <a:lstStyle/>
            <a:p>
              <a:pPr algn="r">
                <a:defRPr/>
              </a:pPr>
              <a:r>
                <a:rPr lang="en-US" sz="2100" b="1" dirty="0">
                  <a:solidFill>
                    <a:srgbClr val="C00000"/>
                  </a:solidFill>
                </a:rPr>
                <a:t>NEXT STEPS</a:t>
              </a:r>
            </a:p>
          </p:txBody>
        </p:sp>
        <p:pic>
          <p:nvPicPr>
            <p:cNvPr id="7" name="Picture 6">
              <a:extLst>
                <a:ext uri="{FF2B5EF4-FFF2-40B4-BE49-F238E27FC236}">
                  <a16:creationId xmlns:a16="http://schemas.microsoft.com/office/drawing/2014/main" id="{C4BD44D2-5E4B-4FAD-87C1-3E7D2B57D371}"/>
                </a:ext>
              </a:extLst>
            </p:cNvPr>
            <p:cNvPicPr>
              <a:picLocks noChangeAspect="1"/>
            </p:cNvPicPr>
            <p:nvPr/>
          </p:nvPicPr>
          <p:blipFill rotWithShape="1">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l="17384" t="28740" r="17065" b="27410"/>
            <a:stretch/>
          </p:blipFill>
          <p:spPr>
            <a:xfrm rot="5400000">
              <a:off x="10451807" y="1497905"/>
              <a:ext cx="1941160" cy="543146"/>
            </a:xfrm>
            <a:prstGeom prst="rect">
              <a:avLst/>
            </a:prstGeom>
            <a:noFill/>
            <a:ln>
              <a:noFill/>
            </a:ln>
          </p:spPr>
        </p:pic>
      </p:grpSp>
      <p:sp>
        <p:nvSpPr>
          <p:cNvPr id="10" name="Rectangle 9">
            <a:extLst>
              <a:ext uri="{FF2B5EF4-FFF2-40B4-BE49-F238E27FC236}">
                <a16:creationId xmlns:a16="http://schemas.microsoft.com/office/drawing/2014/main" id="{DD5DB5E6-C7AF-4CBD-9F5D-265C4EA0BE19}"/>
              </a:ext>
            </a:extLst>
          </p:cNvPr>
          <p:cNvSpPr/>
          <p:nvPr/>
        </p:nvSpPr>
        <p:spPr>
          <a:xfrm>
            <a:off x="184990" y="195697"/>
            <a:ext cx="7942295" cy="461665"/>
          </a:xfrm>
          <a:prstGeom prst="rect">
            <a:avLst/>
          </a:prstGeom>
        </p:spPr>
        <p:txBody>
          <a:bodyPr wrap="square">
            <a:spAutoFit/>
          </a:bodyPr>
          <a:lstStyle/>
          <a:p>
            <a:r>
              <a:rPr lang="en-US" sz="2400" b="1" dirty="0">
                <a:solidFill>
                  <a:schemeClr val="tx2"/>
                </a:solidFill>
              </a:rPr>
              <a:t>NEXT STEPS</a:t>
            </a:r>
            <a:endParaRPr lang="en-US" sz="1400" dirty="0">
              <a:solidFill>
                <a:schemeClr val="tx2"/>
              </a:solidFill>
            </a:endParaRPr>
          </a:p>
        </p:txBody>
      </p:sp>
      <p:sp>
        <p:nvSpPr>
          <p:cNvPr id="8" name="Text Placeholder 4">
            <a:extLst>
              <a:ext uri="{FF2B5EF4-FFF2-40B4-BE49-F238E27FC236}">
                <a16:creationId xmlns:a16="http://schemas.microsoft.com/office/drawing/2014/main" id="{54209EE2-D998-8D42-93EA-1046D0F8C8FC}"/>
              </a:ext>
            </a:extLst>
          </p:cNvPr>
          <p:cNvSpPr txBox="1">
            <a:spLocks/>
          </p:cNvSpPr>
          <p:nvPr/>
        </p:nvSpPr>
        <p:spPr>
          <a:xfrm>
            <a:off x="421472" y="760405"/>
            <a:ext cx="7861659" cy="5776582"/>
          </a:xfrm>
          <a:prstGeom prst="rect">
            <a:avLst/>
          </a:prstGeom>
        </p:spPr>
        <p:txBody>
          <a:bodyPr vert="horz" lIns="91440" tIns="45720" rIns="91440" bIns="4572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spcBef>
                <a:spcPts val="600"/>
              </a:spcBef>
              <a:spcAft>
                <a:spcPts val="600"/>
              </a:spcAft>
              <a:buClr>
                <a:srgbClr val="C00000"/>
              </a:buClr>
              <a:buNone/>
            </a:pPr>
            <a:r>
              <a:rPr lang="en-US" sz="2000" b="1" dirty="0">
                <a:solidFill>
                  <a:schemeClr val="tx2"/>
                </a:solidFill>
              </a:rPr>
              <a:t>TIRZ BOARD</a:t>
            </a:r>
          </a:p>
          <a:p>
            <a:pPr>
              <a:lnSpc>
                <a:spcPct val="100000"/>
              </a:lnSpc>
              <a:spcBef>
                <a:spcPts val="600"/>
              </a:spcBef>
              <a:spcAft>
                <a:spcPts val="600"/>
              </a:spcAft>
              <a:buClr>
                <a:srgbClr val="C00000"/>
              </a:buClr>
            </a:pPr>
            <a:r>
              <a:rPr lang="en-US" sz="2000" dirty="0">
                <a:solidFill>
                  <a:schemeClr val="tx2"/>
                </a:solidFill>
              </a:rPr>
              <a:t>TIRZ Board will meet as needed to evaluate funding requests as they come forward.</a:t>
            </a:r>
          </a:p>
          <a:p>
            <a:pPr>
              <a:spcBef>
                <a:spcPts val="600"/>
              </a:spcBef>
              <a:spcAft>
                <a:spcPts val="600"/>
              </a:spcAft>
              <a:buClr>
                <a:srgbClr val="DE1D34"/>
              </a:buClr>
            </a:pPr>
            <a:r>
              <a:rPr lang="en-US" sz="2000" dirty="0">
                <a:solidFill>
                  <a:srgbClr val="000000"/>
                </a:solidFill>
              </a:rPr>
              <a:t>Sec. 311.016.  ANNUAL REPORT BY MUNICIPALITY  </a:t>
            </a:r>
          </a:p>
          <a:p>
            <a:pPr lvl="1">
              <a:spcBef>
                <a:spcPts val="600"/>
              </a:spcBef>
              <a:spcAft>
                <a:spcPts val="600"/>
              </a:spcAft>
              <a:buClr>
                <a:srgbClr val="DE1D34"/>
              </a:buClr>
            </a:pPr>
            <a:r>
              <a:rPr lang="en-US" sz="2000" dirty="0">
                <a:solidFill>
                  <a:srgbClr val="000000"/>
                </a:solidFill>
              </a:rPr>
              <a:t>On the 150th day following the end of the fiscal year of the municipality a report on the status of the zone must be prepared. </a:t>
            </a:r>
          </a:p>
          <a:p>
            <a:pPr lvl="1">
              <a:spcBef>
                <a:spcPts val="600"/>
              </a:spcBef>
              <a:spcAft>
                <a:spcPts val="600"/>
              </a:spcAft>
              <a:buClr>
                <a:srgbClr val="DE1D34"/>
              </a:buClr>
            </a:pPr>
            <a:r>
              <a:rPr lang="en-US" sz="2000" dirty="0">
                <a:solidFill>
                  <a:srgbClr val="000000"/>
                </a:solidFill>
              </a:rPr>
              <a:t>The report must include:</a:t>
            </a:r>
          </a:p>
          <a:p>
            <a:pPr lvl="2">
              <a:spcBef>
                <a:spcPts val="600"/>
              </a:spcBef>
              <a:spcAft>
                <a:spcPts val="600"/>
              </a:spcAft>
              <a:buClr>
                <a:srgbClr val="DE1D34"/>
              </a:buClr>
            </a:pPr>
            <a:r>
              <a:rPr lang="en-US" sz="1800" dirty="0">
                <a:solidFill>
                  <a:srgbClr val="000000"/>
                </a:solidFill>
              </a:rPr>
              <a:t>amount and source of revenue in the tax increment fund;</a:t>
            </a:r>
          </a:p>
          <a:p>
            <a:pPr lvl="2">
              <a:spcBef>
                <a:spcPts val="600"/>
              </a:spcBef>
              <a:spcAft>
                <a:spcPts val="600"/>
              </a:spcAft>
              <a:buClr>
                <a:srgbClr val="DE1D34"/>
              </a:buClr>
            </a:pPr>
            <a:r>
              <a:rPr lang="en-US" sz="1800" dirty="0">
                <a:solidFill>
                  <a:srgbClr val="000000"/>
                </a:solidFill>
              </a:rPr>
              <a:t>amount and purpose of expenditures from the fund;</a:t>
            </a:r>
          </a:p>
          <a:p>
            <a:pPr lvl="2">
              <a:spcBef>
                <a:spcPts val="600"/>
              </a:spcBef>
              <a:spcAft>
                <a:spcPts val="600"/>
              </a:spcAft>
              <a:buClr>
                <a:srgbClr val="DE1D34"/>
              </a:buClr>
            </a:pPr>
            <a:r>
              <a:rPr lang="en-US" sz="1800" dirty="0">
                <a:solidFill>
                  <a:srgbClr val="000000"/>
                </a:solidFill>
              </a:rPr>
              <a:t>tax increment base and current captured appraised value retained by the zone; and</a:t>
            </a:r>
          </a:p>
          <a:p>
            <a:pPr lvl="2">
              <a:spcBef>
                <a:spcPts val="600"/>
              </a:spcBef>
              <a:spcAft>
                <a:spcPts val="600"/>
              </a:spcAft>
              <a:buClr>
                <a:srgbClr val="DE1D34"/>
              </a:buClr>
            </a:pPr>
            <a:r>
              <a:rPr lang="en-US" sz="1800" dirty="0">
                <a:solidFill>
                  <a:srgbClr val="000000"/>
                </a:solidFill>
              </a:rPr>
              <a:t>captured appraised value shared by the municipality or county and other taxing units, the total amount of tax increments received; and</a:t>
            </a:r>
          </a:p>
          <a:p>
            <a:pPr lvl="2">
              <a:spcBef>
                <a:spcPts val="600"/>
              </a:spcBef>
              <a:spcAft>
                <a:spcPts val="600"/>
              </a:spcAft>
              <a:buClr>
                <a:srgbClr val="DE1D34"/>
              </a:buClr>
            </a:pPr>
            <a:r>
              <a:rPr lang="en-US" sz="1800" dirty="0">
                <a:solidFill>
                  <a:srgbClr val="000000"/>
                </a:solidFill>
              </a:rPr>
              <a:t>municipality shall send a copy of a report made under this section to the comptroller.</a:t>
            </a:r>
            <a:endParaRPr lang="en-US" sz="1800" dirty="0">
              <a:solidFill>
                <a:schemeClr val="tx2"/>
              </a:solidFill>
            </a:endParaRPr>
          </a:p>
          <a:p>
            <a:pPr marL="0" indent="0">
              <a:lnSpc>
                <a:spcPct val="100000"/>
              </a:lnSpc>
              <a:spcBef>
                <a:spcPts val="600"/>
              </a:spcBef>
              <a:spcAft>
                <a:spcPts val="600"/>
              </a:spcAft>
              <a:buClr>
                <a:srgbClr val="C00000"/>
              </a:buClr>
              <a:buNone/>
            </a:pPr>
            <a:endParaRPr lang="en-US" dirty="0">
              <a:solidFill>
                <a:schemeClr val="tx2"/>
              </a:solidFill>
            </a:endParaRPr>
          </a:p>
        </p:txBody>
      </p:sp>
    </p:spTree>
    <p:extLst>
      <p:ext uri="{BB962C8B-B14F-4D97-AF65-F5344CB8AC3E}">
        <p14:creationId xmlns:p14="http://schemas.microsoft.com/office/powerpoint/2010/main" val="974681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eme1">
  <a:themeElements>
    <a:clrScheme name="minus 2">
      <a:dk1>
        <a:srgbClr val="7F7F7F"/>
      </a:dk1>
      <a:lt1>
        <a:srgbClr val="FFFFFF"/>
      </a:lt1>
      <a:dk2>
        <a:srgbClr val="000000"/>
      </a:dk2>
      <a:lt2>
        <a:srgbClr val="FFFFFF"/>
      </a:lt2>
      <a:accent1>
        <a:srgbClr val="000000"/>
      </a:accent1>
      <a:accent2>
        <a:srgbClr val="ECE1D7"/>
      </a:accent2>
      <a:accent3>
        <a:srgbClr val="545557"/>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eme1" id="{AF7C53E7-62F8-45CA-A42F-BE9F4D958EE0}" vid="{04FF93D5-D5F1-416C-8C82-51B71682A2E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14192</TotalTime>
  <Words>471</Words>
  <Application>Microsoft Office PowerPoint</Application>
  <PresentationFormat>On-screen Show (4:3)</PresentationFormat>
  <Paragraphs>79</Paragraphs>
  <Slides>10</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Arial</vt:lpstr>
      <vt:lpstr>ITC Franklin Gothic Book</vt:lpstr>
      <vt:lpstr>Lato Light</vt:lpstr>
      <vt:lpstr>Montserrat Hairline</vt:lpstr>
      <vt:lpstr>Montserrat Light</vt:lpstr>
      <vt:lpstr>Termina Demi</vt:lpstr>
      <vt:lpstr>Wingdings</vt:lpstr>
      <vt:lpstr>Wingdings 2</vt:lpstr>
      <vt:lpstr>Office Theme</vt:lpstr>
      <vt:lpstr>Theme1</vt:lpstr>
      <vt:lpstr>City of Kerrville, Texas  Tax Increment Reinvestment Zone #1  Project and Financing Plan (PFP)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Starr Tincup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Justin  Dinger</dc:creator>
  <cp:lastModifiedBy>Stuart Cunyus</cp:lastModifiedBy>
  <cp:revision>1016</cp:revision>
  <cp:lastPrinted>2018-10-05T21:16:25Z</cp:lastPrinted>
  <dcterms:created xsi:type="dcterms:W3CDTF">2011-10-14T20:41:48Z</dcterms:created>
  <dcterms:modified xsi:type="dcterms:W3CDTF">2018-12-06T22:29:31Z</dcterms:modified>
</cp:coreProperties>
</file>